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9" r:id="rId3"/>
    <p:sldId id="270" r:id="rId4"/>
    <p:sldId id="272" r:id="rId5"/>
    <p:sldId id="271" r:id="rId6"/>
    <p:sldId id="273" r:id="rId7"/>
    <p:sldId id="274" r:id="rId8"/>
    <p:sldId id="257" r:id="rId9"/>
    <p:sldId id="258" r:id="rId10"/>
    <p:sldId id="259" r:id="rId11"/>
    <p:sldId id="275" r:id="rId12"/>
    <p:sldId id="263" r:id="rId13"/>
    <p:sldId id="264" r:id="rId14"/>
    <p:sldId id="268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52D96B9C-9B3C-4CE1-BBCD-6A4C8E8E3E27}"/>
    <pc:docChg chg="undo custSel addSld delSld modSld sldOrd">
      <pc:chgData name="Danny Young" userId="cb0f4ce2-eb4f-479e-8e8f-3beb257e632f" providerId="ADAL" clId="{52D96B9C-9B3C-4CE1-BBCD-6A4C8E8E3E27}" dt="2021-03-30T19:00:38.077" v="5577"/>
      <pc:docMkLst>
        <pc:docMk/>
      </pc:docMkLst>
      <pc:sldChg chg="addSp modSp mod ord modAnim">
        <pc:chgData name="Danny Young" userId="cb0f4ce2-eb4f-479e-8e8f-3beb257e632f" providerId="ADAL" clId="{52D96B9C-9B3C-4CE1-BBCD-6A4C8E8E3E27}" dt="2021-03-30T17:29:15.112" v="3377" actId="20577"/>
        <pc:sldMkLst>
          <pc:docMk/>
          <pc:sldMk cId="0" sldId="257"/>
        </pc:sldMkLst>
        <pc:spChg chg="mod">
          <ac:chgData name="Danny Young" userId="cb0f4ce2-eb4f-479e-8e8f-3beb257e632f" providerId="ADAL" clId="{52D96B9C-9B3C-4CE1-BBCD-6A4C8E8E3E27}" dt="2021-03-30T17:26:07.953" v="3155" actId="14100"/>
          <ac:spMkLst>
            <pc:docMk/>
            <pc:sldMk cId="0" sldId="257"/>
            <ac:spMk id="2" creationId="{00000000-0000-0000-0000-000000000000}"/>
          </ac:spMkLst>
        </pc:spChg>
        <pc:spChg chg="mod">
          <ac:chgData name="Danny Young" userId="cb0f4ce2-eb4f-479e-8e8f-3beb257e632f" providerId="ADAL" clId="{52D96B9C-9B3C-4CE1-BBCD-6A4C8E8E3E27}" dt="2021-03-30T17:29:15.112" v="3377" actId="20577"/>
          <ac:spMkLst>
            <pc:docMk/>
            <pc:sldMk cId="0" sldId="257"/>
            <ac:spMk id="3" creationId="{00000000-0000-0000-0000-000000000000}"/>
          </ac:spMkLst>
        </pc:spChg>
        <pc:spChg chg="add mod">
          <ac:chgData name="Danny Young" userId="cb0f4ce2-eb4f-479e-8e8f-3beb257e632f" providerId="ADAL" clId="{52D96B9C-9B3C-4CE1-BBCD-6A4C8E8E3E27}" dt="2021-03-30T17:27:44.169" v="3307" actId="1076"/>
          <ac:spMkLst>
            <pc:docMk/>
            <pc:sldMk cId="0" sldId="257"/>
            <ac:spMk id="6" creationId="{DA72559B-0A00-4B87-9676-C6B88A719093}"/>
          </ac:spMkLst>
        </pc:spChg>
        <pc:spChg chg="add mod">
          <ac:chgData name="Danny Young" userId="cb0f4ce2-eb4f-479e-8e8f-3beb257e632f" providerId="ADAL" clId="{52D96B9C-9B3C-4CE1-BBCD-6A4C8E8E3E27}" dt="2021-03-30T17:28:35.872" v="3363" actId="1076"/>
          <ac:spMkLst>
            <pc:docMk/>
            <pc:sldMk cId="0" sldId="257"/>
            <ac:spMk id="7" creationId="{1B22CA84-383E-453D-B14E-AD140EF03674}"/>
          </ac:spMkLst>
        </pc:spChg>
        <pc:graphicFrameChg chg="mod">
          <ac:chgData name="Danny Young" userId="cb0f4ce2-eb4f-479e-8e8f-3beb257e632f" providerId="ADAL" clId="{52D96B9C-9B3C-4CE1-BBCD-6A4C8E8E3E27}" dt="2021-03-30T17:28:11.535" v="3311" actId="1076"/>
          <ac:graphicFrameMkLst>
            <pc:docMk/>
            <pc:sldMk cId="0" sldId="257"/>
            <ac:graphicFrameMk id="4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7:27:08.690" v="3219" actId="1076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addSp delSp modSp mod modAnim">
        <pc:chgData name="Danny Young" userId="cb0f4ce2-eb4f-479e-8e8f-3beb257e632f" providerId="ADAL" clId="{52D96B9C-9B3C-4CE1-BBCD-6A4C8E8E3E27}" dt="2021-03-30T16:54:55.452" v="1449" actId="21"/>
        <pc:sldMkLst>
          <pc:docMk/>
          <pc:sldMk cId="0" sldId="258"/>
        </pc:sldMkLst>
        <pc:spChg chg="mod">
          <ac:chgData name="Danny Young" userId="cb0f4ce2-eb4f-479e-8e8f-3beb257e632f" providerId="ADAL" clId="{52D96B9C-9B3C-4CE1-BBCD-6A4C8E8E3E27}" dt="2021-03-30T16:54:53.460" v="1448"/>
          <ac:spMkLst>
            <pc:docMk/>
            <pc:sldMk cId="0" sldId="258"/>
            <ac:spMk id="187" creationId="{2B073CF8-A7C6-4A44-B426-801F8F63AC2A}"/>
          </ac:spMkLst>
        </pc:spChg>
        <pc:spChg chg="mod">
          <ac:chgData name="Danny Young" userId="cb0f4ce2-eb4f-479e-8e8f-3beb257e632f" providerId="ADAL" clId="{52D96B9C-9B3C-4CE1-BBCD-6A4C8E8E3E27}" dt="2021-03-30T16:54:53.460" v="1448"/>
          <ac:spMkLst>
            <pc:docMk/>
            <pc:sldMk cId="0" sldId="258"/>
            <ac:spMk id="188" creationId="{B664F2E0-37AB-427F-B7E1-0B6CDE527C05}"/>
          </ac:spMkLst>
        </pc:spChg>
        <pc:spChg chg="del">
          <ac:chgData name="Danny Young" userId="cb0f4ce2-eb4f-479e-8e8f-3beb257e632f" providerId="ADAL" clId="{52D96B9C-9B3C-4CE1-BBCD-6A4C8E8E3E27}" dt="2021-03-30T16:54:55.452" v="1449" actId="21"/>
          <ac:spMkLst>
            <pc:docMk/>
            <pc:sldMk cId="0" sldId="258"/>
            <ac:spMk id="2057" creationId="{00000000-0000-0000-0000-000000000000}"/>
          </ac:spMkLst>
        </pc:spChg>
        <pc:grpChg chg="mod">
          <ac:chgData name="Danny Young" userId="cb0f4ce2-eb4f-479e-8e8f-3beb257e632f" providerId="ADAL" clId="{52D96B9C-9B3C-4CE1-BBCD-6A4C8E8E3E27}" dt="2021-03-30T16:54:32.966" v="1447" actId="1076"/>
          <ac:grpSpMkLst>
            <pc:docMk/>
            <pc:sldMk cId="0" sldId="258"/>
            <ac:grpSpMk id="4" creationId="{00000000-0000-0000-0000-000000000000}"/>
          </ac:grpSpMkLst>
        </pc:grpChg>
        <pc:grpChg chg="add del mod">
          <ac:chgData name="Danny Young" userId="cb0f4ce2-eb4f-479e-8e8f-3beb257e632f" providerId="ADAL" clId="{52D96B9C-9B3C-4CE1-BBCD-6A4C8E8E3E27}" dt="2021-03-30T16:54:55.452" v="1449" actId="21"/>
          <ac:grpSpMkLst>
            <pc:docMk/>
            <pc:sldMk cId="0" sldId="258"/>
            <ac:grpSpMk id="186" creationId="{0B1D908C-37C4-4F27-A5F4-9A76F5A62E10}"/>
          </ac:grpSpMkLst>
        </pc:grpChg>
      </pc:sldChg>
      <pc:sldChg chg="modSp mod">
        <pc:chgData name="Danny Young" userId="cb0f4ce2-eb4f-479e-8e8f-3beb257e632f" providerId="ADAL" clId="{52D96B9C-9B3C-4CE1-BBCD-6A4C8E8E3E27}" dt="2021-03-30T18:33:23.805" v="4693" actId="1076"/>
        <pc:sldMkLst>
          <pc:docMk/>
          <pc:sldMk cId="0" sldId="259"/>
        </pc:sldMkLst>
        <pc:spChg chg="mod">
          <ac:chgData name="Danny Young" userId="cb0f4ce2-eb4f-479e-8e8f-3beb257e632f" providerId="ADAL" clId="{52D96B9C-9B3C-4CE1-BBCD-6A4C8E8E3E27}" dt="2021-03-30T17:29:35.484" v="3379" actId="14100"/>
          <ac:spMkLst>
            <pc:docMk/>
            <pc:sldMk cId="0" sldId="259"/>
            <ac:spMk id="2" creationId="{00000000-0000-0000-0000-000000000000}"/>
          </ac:spMkLst>
        </pc:spChg>
        <pc:spChg chg="mod">
          <ac:chgData name="Danny Young" userId="cb0f4ce2-eb4f-479e-8e8f-3beb257e632f" providerId="ADAL" clId="{52D96B9C-9B3C-4CE1-BBCD-6A4C8E8E3E27}" dt="2021-03-30T18:33:23.805" v="4693" actId="1076"/>
          <ac:spMkLst>
            <pc:docMk/>
            <pc:sldMk cId="0" sldId="259"/>
            <ac:spMk id="11" creationId="{00000000-0000-0000-0000-000000000000}"/>
          </ac:spMkLst>
        </pc:spChg>
        <pc:spChg chg="mod">
          <ac:chgData name="Danny Young" userId="cb0f4ce2-eb4f-479e-8e8f-3beb257e632f" providerId="ADAL" clId="{52D96B9C-9B3C-4CE1-BBCD-6A4C8E8E3E27}" dt="2021-03-30T18:33:23.805" v="4693" actId="1076"/>
          <ac:spMkLst>
            <pc:docMk/>
            <pc:sldMk cId="0" sldId="259"/>
            <ac:spMk id="17" creationId="{00000000-0000-0000-0000-000000000000}"/>
          </ac:spMkLst>
        </pc:sp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6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7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12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13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14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15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16.903" v="4691" actId="1076"/>
          <ac:graphicFrameMkLst>
            <pc:docMk/>
            <pc:sldMk cId="0" sldId="259"/>
            <ac:graphicFrameMk id="3074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18.806" v="4692" actId="1076"/>
          <ac:graphicFrameMkLst>
            <pc:docMk/>
            <pc:sldMk cId="0" sldId="259"/>
            <ac:graphicFrameMk id="3075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3078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3079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3080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33:23.805" v="4693" actId="1076"/>
          <ac:graphicFrameMkLst>
            <pc:docMk/>
            <pc:sldMk cId="0" sldId="259"/>
            <ac:graphicFrameMk id="3085" creationId="{00000000-0000-0000-0000-000000000000}"/>
          </ac:graphicFrameMkLst>
        </pc:graphicFrameChg>
      </pc:sldChg>
      <pc:sldChg chg="del">
        <pc:chgData name="Danny Young" userId="cb0f4ce2-eb4f-479e-8e8f-3beb257e632f" providerId="ADAL" clId="{52D96B9C-9B3C-4CE1-BBCD-6A4C8E8E3E27}" dt="2021-03-30T17:23:21.952" v="2916" actId="47"/>
        <pc:sldMkLst>
          <pc:docMk/>
          <pc:sldMk cId="0" sldId="260"/>
        </pc:sldMkLst>
      </pc:sldChg>
      <pc:sldChg chg="del">
        <pc:chgData name="Danny Young" userId="cb0f4ce2-eb4f-479e-8e8f-3beb257e632f" providerId="ADAL" clId="{52D96B9C-9B3C-4CE1-BBCD-6A4C8E8E3E27}" dt="2021-03-30T17:23:21.952" v="2916" actId="47"/>
        <pc:sldMkLst>
          <pc:docMk/>
          <pc:sldMk cId="0" sldId="261"/>
        </pc:sldMkLst>
      </pc:sldChg>
      <pc:sldChg chg="del">
        <pc:chgData name="Danny Young" userId="cb0f4ce2-eb4f-479e-8e8f-3beb257e632f" providerId="ADAL" clId="{52D96B9C-9B3C-4CE1-BBCD-6A4C8E8E3E27}" dt="2021-03-30T17:23:21.952" v="2916" actId="47"/>
        <pc:sldMkLst>
          <pc:docMk/>
          <pc:sldMk cId="0" sldId="262"/>
        </pc:sldMkLst>
      </pc:sldChg>
      <pc:sldChg chg="modSp mod">
        <pc:chgData name="Danny Young" userId="cb0f4ce2-eb4f-479e-8e8f-3beb257e632f" providerId="ADAL" clId="{52D96B9C-9B3C-4CE1-BBCD-6A4C8E8E3E27}" dt="2021-03-30T18:45:45.355" v="5151" actId="1076"/>
        <pc:sldMkLst>
          <pc:docMk/>
          <pc:sldMk cId="0" sldId="263"/>
        </pc:sldMkLst>
        <pc:graphicFrameChg chg="mod">
          <ac:chgData name="Danny Young" userId="cb0f4ce2-eb4f-479e-8e8f-3beb257e632f" providerId="ADAL" clId="{52D96B9C-9B3C-4CE1-BBCD-6A4C8E8E3E27}" dt="2021-03-30T18:45:45.355" v="5151" actId="1076"/>
          <ac:graphicFrameMkLst>
            <pc:docMk/>
            <pc:sldMk cId="0" sldId="263"/>
            <ac:graphicFrameMk id="25604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45:45.355" v="5151" actId="1076"/>
          <ac:graphicFrameMkLst>
            <pc:docMk/>
            <pc:sldMk cId="0" sldId="263"/>
            <ac:graphicFrameMk id="25605" creationId="{00000000-0000-0000-0000-000000000000}"/>
          </ac:graphicFrameMkLst>
        </pc:graphicFrameChg>
        <pc:graphicFrameChg chg="mod">
          <ac:chgData name="Danny Young" userId="cb0f4ce2-eb4f-479e-8e8f-3beb257e632f" providerId="ADAL" clId="{52D96B9C-9B3C-4CE1-BBCD-6A4C8E8E3E27}" dt="2021-03-30T18:45:45.355" v="5151" actId="1076"/>
          <ac:graphicFrameMkLst>
            <pc:docMk/>
            <pc:sldMk cId="0" sldId="263"/>
            <ac:graphicFrameMk id="25606" creationId="{00000000-0000-0000-0000-000000000000}"/>
          </ac:graphicFrameMkLst>
        </pc:graphicFrameChg>
      </pc:sldChg>
      <pc:sldChg chg="del">
        <pc:chgData name="Danny Young" userId="cb0f4ce2-eb4f-479e-8e8f-3beb257e632f" providerId="ADAL" clId="{52D96B9C-9B3C-4CE1-BBCD-6A4C8E8E3E27}" dt="2021-03-30T17:04:11.299" v="2043" actId="47"/>
        <pc:sldMkLst>
          <pc:docMk/>
          <pc:sldMk cId="0" sldId="265"/>
        </pc:sldMkLst>
      </pc:sldChg>
      <pc:sldChg chg="del">
        <pc:chgData name="Danny Young" userId="cb0f4ce2-eb4f-479e-8e8f-3beb257e632f" providerId="ADAL" clId="{52D96B9C-9B3C-4CE1-BBCD-6A4C8E8E3E27}" dt="2021-03-30T17:23:21.952" v="2916" actId="47"/>
        <pc:sldMkLst>
          <pc:docMk/>
          <pc:sldMk cId="0" sldId="266"/>
        </pc:sldMkLst>
      </pc:sldChg>
      <pc:sldChg chg="addSp delSp modSp new mod delAnim modAnim">
        <pc:chgData name="Danny Young" userId="cb0f4ce2-eb4f-479e-8e8f-3beb257e632f" providerId="ADAL" clId="{52D96B9C-9B3C-4CE1-BBCD-6A4C8E8E3E27}" dt="2021-03-30T18:10:10.763" v="3385" actId="21"/>
        <pc:sldMkLst>
          <pc:docMk/>
          <pc:sldMk cId="3045865226" sldId="269"/>
        </pc:sldMkLst>
        <pc:spChg chg="mod">
          <ac:chgData name="Danny Young" userId="cb0f4ce2-eb4f-479e-8e8f-3beb257e632f" providerId="ADAL" clId="{52D96B9C-9B3C-4CE1-BBCD-6A4C8E8E3E27}" dt="2021-03-30T16:33:48.232" v="54" actId="14100"/>
          <ac:spMkLst>
            <pc:docMk/>
            <pc:sldMk cId="3045865226" sldId="269"/>
            <ac:spMk id="2" creationId="{94C2FDCE-F630-4EEA-B1BE-B4EE3231F4BA}"/>
          </ac:spMkLst>
        </pc:spChg>
        <pc:spChg chg="mod">
          <ac:chgData name="Danny Young" userId="cb0f4ce2-eb4f-479e-8e8f-3beb257e632f" providerId="ADAL" clId="{52D96B9C-9B3C-4CE1-BBCD-6A4C8E8E3E27}" dt="2021-03-30T16:43:46.298" v="719" actId="20577"/>
          <ac:spMkLst>
            <pc:docMk/>
            <pc:sldMk cId="3045865226" sldId="269"/>
            <ac:spMk id="3" creationId="{036E1544-9F61-4876-AF57-FD95D146C96B}"/>
          </ac:spMkLst>
        </pc:spChg>
        <pc:spChg chg="add mod">
          <ac:chgData name="Danny Young" userId="cb0f4ce2-eb4f-479e-8e8f-3beb257e632f" providerId="ADAL" clId="{52D96B9C-9B3C-4CE1-BBCD-6A4C8E8E3E27}" dt="2021-03-30T16:43:53.449" v="720" actId="1076"/>
          <ac:spMkLst>
            <pc:docMk/>
            <pc:sldMk cId="3045865226" sldId="269"/>
            <ac:spMk id="5" creationId="{06FC57F0-D0D9-4D63-871D-F2A21EACB305}"/>
          </ac:spMkLst>
        </pc:spChg>
        <pc:spChg chg="add mod">
          <ac:chgData name="Danny Young" userId="cb0f4ce2-eb4f-479e-8e8f-3beb257e632f" providerId="ADAL" clId="{52D96B9C-9B3C-4CE1-BBCD-6A4C8E8E3E27}" dt="2021-03-30T16:43:53.449" v="720" actId="1076"/>
          <ac:spMkLst>
            <pc:docMk/>
            <pc:sldMk cId="3045865226" sldId="269"/>
            <ac:spMk id="6" creationId="{DA70C258-BD70-4497-80F7-8E5D5843BE9B}"/>
          </ac:spMkLst>
        </pc:spChg>
        <pc:spChg chg="add mod">
          <ac:chgData name="Danny Young" userId="cb0f4ce2-eb4f-479e-8e8f-3beb257e632f" providerId="ADAL" clId="{52D96B9C-9B3C-4CE1-BBCD-6A4C8E8E3E27}" dt="2021-03-30T16:43:53.449" v="720" actId="1076"/>
          <ac:spMkLst>
            <pc:docMk/>
            <pc:sldMk cId="3045865226" sldId="269"/>
            <ac:spMk id="10" creationId="{46851BFB-9524-43FB-9919-BB8C17E7E39C}"/>
          </ac:spMkLst>
        </pc:spChg>
        <pc:spChg chg="add mod">
          <ac:chgData name="Danny Young" userId="cb0f4ce2-eb4f-479e-8e8f-3beb257e632f" providerId="ADAL" clId="{52D96B9C-9B3C-4CE1-BBCD-6A4C8E8E3E27}" dt="2021-03-30T16:43:53.449" v="720" actId="1076"/>
          <ac:spMkLst>
            <pc:docMk/>
            <pc:sldMk cId="3045865226" sldId="269"/>
            <ac:spMk id="11" creationId="{2753ED5A-4EE3-42F3-8404-D2041DD43135}"/>
          </ac:spMkLst>
        </pc:spChg>
        <pc:spChg chg="add mod">
          <ac:chgData name="Danny Young" userId="cb0f4ce2-eb4f-479e-8e8f-3beb257e632f" providerId="ADAL" clId="{52D96B9C-9B3C-4CE1-BBCD-6A4C8E8E3E27}" dt="2021-03-30T16:43:53.449" v="720" actId="1076"/>
          <ac:spMkLst>
            <pc:docMk/>
            <pc:sldMk cId="3045865226" sldId="269"/>
            <ac:spMk id="13" creationId="{1C34AE46-32CC-41CB-8C6D-1204554A9315}"/>
          </ac:spMkLst>
        </pc:spChg>
        <pc:spChg chg="add mod">
          <ac:chgData name="Danny Young" userId="cb0f4ce2-eb4f-479e-8e8f-3beb257e632f" providerId="ADAL" clId="{52D96B9C-9B3C-4CE1-BBCD-6A4C8E8E3E27}" dt="2021-03-30T16:44:28.491" v="723" actId="1038"/>
          <ac:spMkLst>
            <pc:docMk/>
            <pc:sldMk cId="3045865226" sldId="269"/>
            <ac:spMk id="22" creationId="{1FEFB3C7-2CED-4182-8B93-94C3258B662A}"/>
          </ac:spMkLst>
        </pc:spChg>
        <pc:spChg chg="add mod">
          <ac:chgData name="Danny Young" userId="cb0f4ce2-eb4f-479e-8e8f-3beb257e632f" providerId="ADAL" clId="{52D96B9C-9B3C-4CE1-BBCD-6A4C8E8E3E27}" dt="2021-03-30T16:45:54.666" v="795" actId="14100"/>
          <ac:spMkLst>
            <pc:docMk/>
            <pc:sldMk cId="3045865226" sldId="269"/>
            <ac:spMk id="26" creationId="{2FFDCAEB-4261-4A45-86C1-CE65EBD58D1B}"/>
          </ac:spMkLst>
        </pc:spChg>
        <pc:spChg chg="add del mod">
          <ac:chgData name="Danny Young" userId="cb0f4ce2-eb4f-479e-8e8f-3beb257e632f" providerId="ADAL" clId="{52D96B9C-9B3C-4CE1-BBCD-6A4C8E8E3E27}" dt="2021-03-30T16:47:37.222" v="935" actId="478"/>
          <ac:spMkLst>
            <pc:docMk/>
            <pc:sldMk cId="3045865226" sldId="269"/>
            <ac:spMk id="27" creationId="{36F4FECC-F469-4D58-8CE6-AB4171EBE5FA}"/>
          </ac:spMkLst>
        </pc:spChg>
        <pc:spChg chg="add mod">
          <ac:chgData name="Danny Young" userId="cb0f4ce2-eb4f-479e-8e8f-3beb257e632f" providerId="ADAL" clId="{52D96B9C-9B3C-4CE1-BBCD-6A4C8E8E3E27}" dt="2021-03-30T16:48:37.868" v="1103" actId="1076"/>
          <ac:spMkLst>
            <pc:docMk/>
            <pc:sldMk cId="3045865226" sldId="269"/>
            <ac:spMk id="28" creationId="{E87F4FAE-A2DB-4F1D-A5E5-67D37907C6D8}"/>
          </ac:spMkLst>
        </pc:spChg>
        <pc:spChg chg="add mod">
          <ac:chgData name="Danny Young" userId="cb0f4ce2-eb4f-479e-8e8f-3beb257e632f" providerId="ADAL" clId="{52D96B9C-9B3C-4CE1-BBCD-6A4C8E8E3E27}" dt="2021-03-30T16:49:01.487" v="1107" actId="2085"/>
          <ac:spMkLst>
            <pc:docMk/>
            <pc:sldMk cId="3045865226" sldId="269"/>
            <ac:spMk id="29" creationId="{912617E8-6DD4-4C58-AB53-241E9B5EE351}"/>
          </ac:spMkLst>
        </pc:spChg>
        <pc:graphicFrameChg chg="add mod">
          <ac:chgData name="Danny Young" userId="cb0f4ce2-eb4f-479e-8e8f-3beb257e632f" providerId="ADAL" clId="{52D96B9C-9B3C-4CE1-BBCD-6A4C8E8E3E27}" dt="2021-03-30T16:43:53.449" v="720" actId="1076"/>
          <ac:graphicFrameMkLst>
            <pc:docMk/>
            <pc:sldMk cId="3045865226" sldId="269"/>
            <ac:graphicFrameMk id="4" creationId="{3ED20D86-8368-4A85-84AA-3B336F9C7E1B}"/>
          </ac:graphicFrameMkLst>
        </pc:graphicFrameChg>
        <pc:graphicFrameChg chg="add mod">
          <ac:chgData name="Danny Young" userId="cb0f4ce2-eb4f-479e-8e8f-3beb257e632f" providerId="ADAL" clId="{52D96B9C-9B3C-4CE1-BBCD-6A4C8E8E3E27}" dt="2021-03-30T16:43:53.449" v="720" actId="1076"/>
          <ac:graphicFrameMkLst>
            <pc:docMk/>
            <pc:sldMk cId="3045865226" sldId="269"/>
            <ac:graphicFrameMk id="7" creationId="{B3989389-6113-4C4F-B766-3144CAD51744}"/>
          </ac:graphicFrameMkLst>
        </pc:graphicFrameChg>
        <pc:graphicFrameChg chg="add mod">
          <ac:chgData name="Danny Young" userId="cb0f4ce2-eb4f-479e-8e8f-3beb257e632f" providerId="ADAL" clId="{52D96B9C-9B3C-4CE1-BBCD-6A4C8E8E3E27}" dt="2021-03-30T16:43:53.449" v="720" actId="1076"/>
          <ac:graphicFrameMkLst>
            <pc:docMk/>
            <pc:sldMk cId="3045865226" sldId="269"/>
            <ac:graphicFrameMk id="8" creationId="{ECF44286-DA3D-441B-836E-62EF82CBC45C}"/>
          </ac:graphicFrameMkLst>
        </pc:graphicFrameChg>
        <pc:graphicFrameChg chg="add mod">
          <ac:chgData name="Danny Young" userId="cb0f4ce2-eb4f-479e-8e8f-3beb257e632f" providerId="ADAL" clId="{52D96B9C-9B3C-4CE1-BBCD-6A4C8E8E3E27}" dt="2021-03-30T16:43:53.449" v="720" actId="1076"/>
          <ac:graphicFrameMkLst>
            <pc:docMk/>
            <pc:sldMk cId="3045865226" sldId="269"/>
            <ac:graphicFrameMk id="9" creationId="{5B12DCC0-29A3-4892-AE42-7BFB61DDECF2}"/>
          </ac:graphicFrameMkLst>
        </pc:graphicFrameChg>
        <pc:graphicFrameChg chg="add mod">
          <ac:chgData name="Danny Young" userId="cb0f4ce2-eb4f-479e-8e8f-3beb257e632f" providerId="ADAL" clId="{52D96B9C-9B3C-4CE1-BBCD-6A4C8E8E3E27}" dt="2021-03-30T16:43:53.449" v="720" actId="1076"/>
          <ac:graphicFrameMkLst>
            <pc:docMk/>
            <pc:sldMk cId="3045865226" sldId="269"/>
            <ac:graphicFrameMk id="12" creationId="{CF025FBD-30EB-4AD6-A526-98A1E6DEDF98}"/>
          </ac:graphicFrameMkLst>
        </pc:graphicFrameChg>
        <pc:graphicFrameChg chg="add mod">
          <ac:chgData name="Danny Young" userId="cb0f4ce2-eb4f-479e-8e8f-3beb257e632f" providerId="ADAL" clId="{52D96B9C-9B3C-4CE1-BBCD-6A4C8E8E3E27}" dt="2021-03-30T16:49:21.980" v="1114" actId="1076"/>
          <ac:graphicFrameMkLst>
            <pc:docMk/>
            <pc:sldMk cId="3045865226" sldId="269"/>
            <ac:graphicFrameMk id="30" creationId="{E6CBBDA0-E159-44AF-B46B-F43A52B40973}"/>
          </ac:graphicFrameMkLst>
        </pc:graphicFrameChg>
        <pc:graphicFrameChg chg="add mod">
          <ac:chgData name="Danny Young" userId="cb0f4ce2-eb4f-479e-8e8f-3beb257e632f" providerId="ADAL" clId="{52D96B9C-9B3C-4CE1-BBCD-6A4C8E8E3E27}" dt="2021-03-30T16:49:35.068" v="1120" actId="1076"/>
          <ac:graphicFrameMkLst>
            <pc:docMk/>
            <pc:sldMk cId="3045865226" sldId="269"/>
            <ac:graphicFrameMk id="31" creationId="{3E0E84B4-4E60-4079-B032-9EB2B64E19CA}"/>
          </ac:graphicFrameMkLst>
        </pc:graphicFrameChg>
        <pc:graphicFrameChg chg="add del mod">
          <ac:chgData name="Danny Young" userId="cb0f4ce2-eb4f-479e-8e8f-3beb257e632f" providerId="ADAL" clId="{52D96B9C-9B3C-4CE1-BBCD-6A4C8E8E3E27}" dt="2021-03-30T18:10:10.763" v="3385" actId="21"/>
          <ac:graphicFrameMkLst>
            <pc:docMk/>
            <pc:sldMk cId="3045865226" sldId="269"/>
            <ac:graphicFrameMk id="32" creationId="{4D1880BC-2811-408A-B73E-90B43D6A9BA2}"/>
          </ac:graphicFrameMkLst>
        </pc:graphicFrameChg>
        <pc:picChg chg="add mod">
          <ac:chgData name="Danny Young" userId="cb0f4ce2-eb4f-479e-8e8f-3beb257e632f" providerId="ADAL" clId="{52D96B9C-9B3C-4CE1-BBCD-6A4C8E8E3E27}" dt="2021-03-30T16:39:28.849" v="510" actId="196"/>
          <ac:picMkLst>
            <pc:docMk/>
            <pc:sldMk cId="3045865226" sldId="269"/>
            <ac:picMk id="14" creationId="{936915E0-A5E7-46D2-A99F-A521981FD457}"/>
          </ac:picMkLst>
        </pc:picChg>
        <pc:cxnChg chg="add mod">
          <ac:chgData name="Danny Young" userId="cb0f4ce2-eb4f-479e-8e8f-3beb257e632f" providerId="ADAL" clId="{52D96B9C-9B3C-4CE1-BBCD-6A4C8E8E3E27}" dt="2021-03-30T16:40:22.763" v="519" actId="1037"/>
          <ac:cxnSpMkLst>
            <pc:docMk/>
            <pc:sldMk cId="3045865226" sldId="269"/>
            <ac:cxnSpMk id="16" creationId="{9FF8AF9F-A65D-468D-86B4-5EE167BEC6BD}"/>
          </ac:cxnSpMkLst>
        </pc:cxnChg>
        <pc:cxnChg chg="add mod">
          <ac:chgData name="Danny Young" userId="cb0f4ce2-eb4f-479e-8e8f-3beb257e632f" providerId="ADAL" clId="{52D96B9C-9B3C-4CE1-BBCD-6A4C8E8E3E27}" dt="2021-03-30T16:41:33.526" v="530" actId="1582"/>
          <ac:cxnSpMkLst>
            <pc:docMk/>
            <pc:sldMk cId="3045865226" sldId="269"/>
            <ac:cxnSpMk id="19" creationId="{8557633D-E051-4857-98D1-B00871C1974F}"/>
          </ac:cxnSpMkLst>
        </pc:cxnChg>
        <pc:cxnChg chg="add mod">
          <ac:chgData name="Danny Young" userId="cb0f4ce2-eb4f-479e-8e8f-3beb257e632f" providerId="ADAL" clId="{52D96B9C-9B3C-4CE1-BBCD-6A4C8E8E3E27}" dt="2021-03-30T16:45:33.039" v="792" actId="1036"/>
          <ac:cxnSpMkLst>
            <pc:docMk/>
            <pc:sldMk cId="3045865226" sldId="269"/>
            <ac:cxnSpMk id="23" creationId="{FB3CCEA1-4860-4AF0-B884-F8BA0ABACC78}"/>
          </ac:cxnSpMkLst>
        </pc:cxnChg>
      </pc:sldChg>
      <pc:sldChg chg="addSp delSp modSp new mod delAnim modAnim">
        <pc:chgData name="Danny Young" userId="cb0f4ce2-eb4f-479e-8e8f-3beb257e632f" providerId="ADAL" clId="{52D96B9C-9B3C-4CE1-BBCD-6A4C8E8E3E27}" dt="2021-03-30T17:27:17.422" v="3220" actId="1076"/>
        <pc:sldMkLst>
          <pc:docMk/>
          <pc:sldMk cId="1033229125" sldId="270"/>
        </pc:sldMkLst>
        <pc:spChg chg="del">
          <ac:chgData name="Danny Young" userId="cb0f4ce2-eb4f-479e-8e8f-3beb257e632f" providerId="ADAL" clId="{52D96B9C-9B3C-4CE1-BBCD-6A4C8E8E3E27}" dt="2021-03-30T16:50:08.582" v="1173" actId="478"/>
          <ac:spMkLst>
            <pc:docMk/>
            <pc:sldMk cId="1033229125" sldId="270"/>
            <ac:spMk id="2" creationId="{3D67B15F-5860-4C2C-B1A2-6538631C4FCE}"/>
          </ac:spMkLst>
        </pc:spChg>
        <pc:spChg chg="mod">
          <ac:chgData name="Danny Young" userId="cb0f4ce2-eb4f-479e-8e8f-3beb257e632f" providerId="ADAL" clId="{52D96B9C-9B3C-4CE1-BBCD-6A4C8E8E3E27}" dt="2021-03-30T16:58:24.341" v="1713" actId="255"/>
          <ac:spMkLst>
            <pc:docMk/>
            <pc:sldMk cId="1033229125" sldId="270"/>
            <ac:spMk id="3" creationId="{6C3E3C82-D010-4286-B7D3-2E1E95D3AB1B}"/>
          </ac:spMkLst>
        </pc:spChg>
        <pc:spChg chg="add mod">
          <ac:chgData name="Danny Young" userId="cb0f4ce2-eb4f-479e-8e8f-3beb257e632f" providerId="ADAL" clId="{52D96B9C-9B3C-4CE1-BBCD-6A4C8E8E3E27}" dt="2021-03-30T16:52:25.310" v="1316" actId="14100"/>
          <ac:spMkLst>
            <pc:docMk/>
            <pc:sldMk cId="1033229125" sldId="270"/>
            <ac:spMk id="6" creationId="{B0BADECC-B2EA-4B25-BA3A-457A295746B5}"/>
          </ac:spMkLst>
        </pc:spChg>
        <pc:spChg chg="add mod">
          <ac:chgData name="Danny Young" userId="cb0f4ce2-eb4f-479e-8e8f-3beb257e632f" providerId="ADAL" clId="{52D96B9C-9B3C-4CE1-BBCD-6A4C8E8E3E27}" dt="2021-03-30T16:56:21.970" v="1481" actId="1076"/>
          <ac:spMkLst>
            <pc:docMk/>
            <pc:sldMk cId="1033229125" sldId="270"/>
            <ac:spMk id="7" creationId="{F9133B30-530C-49A0-AFC3-62FF5855038E}"/>
          </ac:spMkLst>
        </pc:spChg>
        <pc:spChg chg="add mod">
          <ac:chgData name="Danny Young" userId="cb0f4ce2-eb4f-479e-8e8f-3beb257e632f" providerId="ADAL" clId="{52D96B9C-9B3C-4CE1-BBCD-6A4C8E8E3E27}" dt="2021-03-30T16:57:20.839" v="1563" actId="166"/>
          <ac:spMkLst>
            <pc:docMk/>
            <pc:sldMk cId="1033229125" sldId="270"/>
            <ac:spMk id="9" creationId="{F56A5AD6-9D5C-41D8-83DC-FD17210E27D0}"/>
          </ac:spMkLst>
        </pc:spChg>
        <pc:spChg chg="add mod">
          <ac:chgData name="Danny Young" userId="cb0f4ce2-eb4f-479e-8e8f-3beb257e632f" providerId="ADAL" clId="{52D96B9C-9B3C-4CE1-BBCD-6A4C8E8E3E27}" dt="2021-03-30T16:57:20.839" v="1563" actId="166"/>
          <ac:spMkLst>
            <pc:docMk/>
            <pc:sldMk cId="1033229125" sldId="270"/>
            <ac:spMk id="10" creationId="{178DED9C-9D24-427E-972F-8DC1F7681C41}"/>
          </ac:spMkLst>
        </pc:spChg>
        <pc:spChg chg="add del mod">
          <ac:chgData name="Danny Young" userId="cb0f4ce2-eb4f-479e-8e8f-3beb257e632f" providerId="ADAL" clId="{52D96B9C-9B3C-4CE1-BBCD-6A4C8E8E3E27}" dt="2021-03-30T16:55:50.271" v="1476" actId="478"/>
          <ac:spMkLst>
            <pc:docMk/>
            <pc:sldMk cId="1033229125" sldId="270"/>
            <ac:spMk id="11" creationId="{4F205C7F-E5F3-4CA9-A05C-D3F8C883652A}"/>
          </ac:spMkLst>
        </pc:spChg>
        <pc:spChg chg="mod">
          <ac:chgData name="Danny Young" userId="cb0f4ce2-eb4f-479e-8e8f-3beb257e632f" providerId="ADAL" clId="{52D96B9C-9B3C-4CE1-BBCD-6A4C8E8E3E27}" dt="2021-03-30T16:55:47.888" v="1475" actId="1035"/>
          <ac:spMkLst>
            <pc:docMk/>
            <pc:sldMk cId="1033229125" sldId="270"/>
            <ac:spMk id="13" creationId="{B27CD13A-18AC-46C7-808D-A3EF3F327E12}"/>
          </ac:spMkLst>
        </pc:spChg>
        <pc:spChg chg="mod">
          <ac:chgData name="Danny Young" userId="cb0f4ce2-eb4f-479e-8e8f-3beb257e632f" providerId="ADAL" clId="{52D96B9C-9B3C-4CE1-BBCD-6A4C8E8E3E27}" dt="2021-03-30T16:55:47.888" v="1475" actId="1035"/>
          <ac:spMkLst>
            <pc:docMk/>
            <pc:sldMk cId="1033229125" sldId="270"/>
            <ac:spMk id="14" creationId="{A758CF6E-CEF2-4DB4-BB7F-51F4C87827E3}"/>
          </ac:spMkLst>
        </pc:spChg>
        <pc:spChg chg="add mod">
          <ac:chgData name="Danny Young" userId="cb0f4ce2-eb4f-479e-8e8f-3beb257e632f" providerId="ADAL" clId="{52D96B9C-9B3C-4CE1-BBCD-6A4C8E8E3E27}" dt="2021-03-30T16:58:46.312" v="1719" actId="1036"/>
          <ac:spMkLst>
            <pc:docMk/>
            <pc:sldMk cId="1033229125" sldId="270"/>
            <ac:spMk id="16" creationId="{3EB8E894-9C9D-4688-8972-3BC64F4E9A29}"/>
          </ac:spMkLst>
        </pc:spChg>
        <pc:spChg chg="add mod">
          <ac:chgData name="Danny Young" userId="cb0f4ce2-eb4f-479e-8e8f-3beb257e632f" providerId="ADAL" clId="{52D96B9C-9B3C-4CE1-BBCD-6A4C8E8E3E27}" dt="2021-03-30T16:59:06.788" v="1722" actId="1076"/>
          <ac:spMkLst>
            <pc:docMk/>
            <pc:sldMk cId="1033229125" sldId="270"/>
            <ac:spMk id="18" creationId="{CBF997E0-2057-46BA-AA1B-62A037BB893B}"/>
          </ac:spMkLst>
        </pc:spChg>
        <pc:spChg chg="add del mod">
          <ac:chgData name="Danny Young" userId="cb0f4ce2-eb4f-479e-8e8f-3beb257e632f" providerId="ADAL" clId="{52D96B9C-9B3C-4CE1-BBCD-6A4C8E8E3E27}" dt="2021-03-30T17:00:12.613" v="1732" actId="478"/>
          <ac:spMkLst>
            <pc:docMk/>
            <pc:sldMk cId="1033229125" sldId="270"/>
            <ac:spMk id="21" creationId="{C8341D91-2BC1-4A04-93E0-4ABF51F2CD94}"/>
          </ac:spMkLst>
        </pc:spChg>
        <pc:spChg chg="add mod">
          <ac:chgData name="Danny Young" userId="cb0f4ce2-eb4f-479e-8e8f-3beb257e632f" providerId="ADAL" clId="{52D96B9C-9B3C-4CE1-BBCD-6A4C8E8E3E27}" dt="2021-03-30T17:27:17.422" v="3220" actId="1076"/>
          <ac:spMkLst>
            <pc:docMk/>
            <pc:sldMk cId="1033229125" sldId="270"/>
            <ac:spMk id="22" creationId="{183B74BB-9CB8-4C41-9BDF-CE1A25D6183B}"/>
          </ac:spMkLst>
        </pc:spChg>
        <pc:spChg chg="add mod">
          <ac:chgData name="Danny Young" userId="cb0f4ce2-eb4f-479e-8e8f-3beb257e632f" providerId="ADAL" clId="{52D96B9C-9B3C-4CE1-BBCD-6A4C8E8E3E27}" dt="2021-03-30T17:01:10.213" v="1868" actId="1076"/>
          <ac:spMkLst>
            <pc:docMk/>
            <pc:sldMk cId="1033229125" sldId="270"/>
            <ac:spMk id="23" creationId="{79A8852C-F4A7-4722-ACCC-994A0575931C}"/>
          </ac:spMkLst>
        </pc:spChg>
        <pc:spChg chg="add mod">
          <ac:chgData name="Danny Young" userId="cb0f4ce2-eb4f-479e-8e8f-3beb257e632f" providerId="ADAL" clId="{52D96B9C-9B3C-4CE1-BBCD-6A4C8E8E3E27}" dt="2021-03-30T17:02:51.796" v="1976" actId="122"/>
          <ac:spMkLst>
            <pc:docMk/>
            <pc:sldMk cId="1033229125" sldId="270"/>
            <ac:spMk id="29" creationId="{F9E9CB5E-7F07-4991-BC4D-7B307406B38D}"/>
          </ac:spMkLst>
        </pc:spChg>
        <pc:grpChg chg="add mod">
          <ac:chgData name="Danny Young" userId="cb0f4ce2-eb4f-479e-8e8f-3beb257e632f" providerId="ADAL" clId="{52D96B9C-9B3C-4CE1-BBCD-6A4C8E8E3E27}" dt="2021-03-30T16:57:20.839" v="1563" actId="166"/>
          <ac:grpSpMkLst>
            <pc:docMk/>
            <pc:sldMk cId="1033229125" sldId="270"/>
            <ac:grpSpMk id="12" creationId="{21726506-7444-45BB-B867-E6F78153605B}"/>
          </ac:grpSpMkLst>
        </pc:grpChg>
        <pc:graphicFrameChg chg="add mod">
          <ac:chgData name="Danny Young" userId="cb0f4ce2-eb4f-479e-8e8f-3beb257e632f" providerId="ADAL" clId="{52D96B9C-9B3C-4CE1-BBCD-6A4C8E8E3E27}" dt="2021-03-30T16:53:20.115" v="1407" actId="1038"/>
          <ac:graphicFrameMkLst>
            <pc:docMk/>
            <pc:sldMk cId="1033229125" sldId="270"/>
            <ac:graphicFrameMk id="4" creationId="{87C423B7-740D-4A70-9C97-6BEAC9BBB290}"/>
          </ac:graphicFrameMkLst>
        </pc:graphicFrameChg>
        <pc:graphicFrameChg chg="add mod">
          <ac:chgData name="Danny Young" userId="cb0f4ce2-eb4f-479e-8e8f-3beb257e632f" providerId="ADAL" clId="{52D96B9C-9B3C-4CE1-BBCD-6A4C8E8E3E27}" dt="2021-03-30T16:53:12.070" v="1402"/>
          <ac:graphicFrameMkLst>
            <pc:docMk/>
            <pc:sldMk cId="1033229125" sldId="270"/>
            <ac:graphicFrameMk id="5" creationId="{379A9927-3645-4B28-A20D-F7D960326432}"/>
          </ac:graphicFrameMkLst>
        </pc:graphicFrameChg>
        <pc:graphicFrameChg chg="add mod">
          <ac:chgData name="Danny Young" userId="cb0f4ce2-eb4f-479e-8e8f-3beb257e632f" providerId="ADAL" clId="{52D96B9C-9B3C-4CE1-BBCD-6A4C8E8E3E27}" dt="2021-03-30T17:02:08.618" v="1885" actId="1076"/>
          <ac:graphicFrameMkLst>
            <pc:docMk/>
            <pc:sldMk cId="1033229125" sldId="270"/>
            <ac:graphicFrameMk id="26" creationId="{66899B2F-D152-4BA9-AACA-C822D53E7FBA}"/>
          </ac:graphicFrameMkLst>
        </pc:graphicFrameChg>
        <pc:graphicFrameChg chg="add mod">
          <ac:chgData name="Danny Young" userId="cb0f4ce2-eb4f-479e-8e8f-3beb257e632f" providerId="ADAL" clId="{52D96B9C-9B3C-4CE1-BBCD-6A4C8E8E3E27}" dt="2021-03-30T17:02:21.094" v="1890" actId="1076"/>
          <ac:graphicFrameMkLst>
            <pc:docMk/>
            <pc:sldMk cId="1033229125" sldId="270"/>
            <ac:graphicFrameMk id="28" creationId="{396D957D-76FC-4958-8FA5-B2EF04DD2C63}"/>
          </ac:graphicFrameMkLst>
        </pc:graphicFrameChg>
        <pc:graphicFrameChg chg="add mod">
          <ac:chgData name="Danny Young" userId="cb0f4ce2-eb4f-479e-8e8f-3beb257e632f" providerId="ADAL" clId="{52D96B9C-9B3C-4CE1-BBCD-6A4C8E8E3E27}" dt="2021-03-30T17:03:18.192" v="1981" actId="1076"/>
          <ac:graphicFrameMkLst>
            <pc:docMk/>
            <pc:sldMk cId="1033229125" sldId="270"/>
            <ac:graphicFrameMk id="30" creationId="{AD071C6D-2F96-4CCC-A7C2-F421502CFF37}"/>
          </ac:graphicFrameMkLst>
        </pc:graphicFrameChg>
        <pc:picChg chg="add mod">
          <ac:chgData name="Danny Young" userId="cb0f4ce2-eb4f-479e-8e8f-3beb257e632f" providerId="ADAL" clId="{52D96B9C-9B3C-4CE1-BBCD-6A4C8E8E3E27}" dt="2021-03-30T16:53:02.019" v="1400" actId="1076"/>
          <ac:picMkLst>
            <pc:docMk/>
            <pc:sldMk cId="1033229125" sldId="270"/>
            <ac:picMk id="8" creationId="{B93BF78E-572F-4795-9A9B-E83ED11B0A52}"/>
          </ac:picMkLst>
        </pc:picChg>
        <pc:cxnChg chg="add mod">
          <ac:chgData name="Danny Young" userId="cb0f4ce2-eb4f-479e-8e8f-3beb257e632f" providerId="ADAL" clId="{52D96B9C-9B3C-4CE1-BBCD-6A4C8E8E3E27}" dt="2021-03-30T16:57:14.193" v="1562" actId="1076"/>
          <ac:cxnSpMkLst>
            <pc:docMk/>
            <pc:sldMk cId="1033229125" sldId="270"/>
            <ac:cxnSpMk id="15" creationId="{D194B6DA-8D80-498E-905D-FC927DED75C4}"/>
          </ac:cxnSpMkLst>
        </pc:cxnChg>
        <pc:cxnChg chg="add mod">
          <ac:chgData name="Danny Young" userId="cb0f4ce2-eb4f-479e-8e8f-3beb257e632f" providerId="ADAL" clId="{52D96B9C-9B3C-4CE1-BBCD-6A4C8E8E3E27}" dt="2021-03-30T16:58:46.312" v="1719" actId="1036"/>
          <ac:cxnSpMkLst>
            <pc:docMk/>
            <pc:sldMk cId="1033229125" sldId="270"/>
            <ac:cxnSpMk id="17" creationId="{1FF31047-7425-409D-8273-9F49141949EE}"/>
          </ac:cxnSpMkLst>
        </pc:cxnChg>
        <pc:cxnChg chg="add mod">
          <ac:chgData name="Danny Young" userId="cb0f4ce2-eb4f-479e-8e8f-3beb257e632f" providerId="ADAL" clId="{52D96B9C-9B3C-4CE1-BBCD-6A4C8E8E3E27}" dt="2021-03-30T16:59:14.004" v="1723" actId="14100"/>
          <ac:cxnSpMkLst>
            <pc:docMk/>
            <pc:sldMk cId="1033229125" sldId="270"/>
            <ac:cxnSpMk id="19" creationId="{79C64248-56C3-4A86-8D45-BE7D1655EB4B}"/>
          </ac:cxnSpMkLst>
        </pc:cxnChg>
        <pc:cxnChg chg="add mod">
          <ac:chgData name="Danny Young" userId="cb0f4ce2-eb4f-479e-8e8f-3beb257e632f" providerId="ADAL" clId="{52D96B9C-9B3C-4CE1-BBCD-6A4C8E8E3E27}" dt="2021-03-30T17:01:47.498" v="1878" actId="692"/>
          <ac:cxnSpMkLst>
            <pc:docMk/>
            <pc:sldMk cId="1033229125" sldId="270"/>
            <ac:cxnSpMk id="25" creationId="{E045A5D7-1C97-42E2-B13E-C0DA0C1752CB}"/>
          </ac:cxnSpMkLst>
        </pc:cxnChg>
        <pc:cxnChg chg="add mod">
          <ac:chgData name="Danny Young" userId="cb0f4ce2-eb4f-479e-8e8f-3beb257e632f" providerId="ADAL" clId="{52D96B9C-9B3C-4CE1-BBCD-6A4C8E8E3E27}" dt="2021-03-30T17:02:14.826" v="1887" actId="1076"/>
          <ac:cxnSpMkLst>
            <pc:docMk/>
            <pc:sldMk cId="1033229125" sldId="270"/>
            <ac:cxnSpMk id="27" creationId="{AE59CBB8-FC0A-433B-89FC-DCAA78421DDE}"/>
          </ac:cxnSpMkLst>
        </pc:cxnChg>
      </pc:sldChg>
      <pc:sldChg chg="addSp delSp modSp new mod">
        <pc:chgData name="Danny Young" userId="cb0f4ce2-eb4f-479e-8e8f-3beb257e632f" providerId="ADAL" clId="{52D96B9C-9B3C-4CE1-BBCD-6A4C8E8E3E27}" dt="2021-03-30T19:00:38.061" v="5576"/>
        <pc:sldMkLst>
          <pc:docMk/>
          <pc:sldMk cId="3344244967" sldId="271"/>
        </pc:sldMkLst>
        <pc:spChg chg="del">
          <ac:chgData name="Danny Young" userId="cb0f4ce2-eb4f-479e-8e8f-3beb257e632f" providerId="ADAL" clId="{52D96B9C-9B3C-4CE1-BBCD-6A4C8E8E3E27}" dt="2021-03-30T17:03:47.316" v="2040" actId="478"/>
          <ac:spMkLst>
            <pc:docMk/>
            <pc:sldMk cId="3344244967" sldId="271"/>
            <ac:spMk id="2" creationId="{01ADC152-9B64-4265-853A-501E42FA8172}"/>
          </ac:spMkLst>
        </pc:spChg>
        <pc:spChg chg="mod">
          <ac:chgData name="Danny Young" userId="cb0f4ce2-eb4f-479e-8e8f-3beb257e632f" providerId="ADAL" clId="{52D96B9C-9B3C-4CE1-BBCD-6A4C8E8E3E27}" dt="2021-03-30T17:03:55.128" v="2042" actId="14100"/>
          <ac:spMkLst>
            <pc:docMk/>
            <pc:sldMk cId="3344244967" sldId="271"/>
            <ac:spMk id="3" creationId="{034DE664-BBE2-4D54-8F39-5ECFE5822247}"/>
          </ac:spMkLst>
        </pc:spChg>
        <pc:graphicFrameChg chg="add mod">
          <ac:chgData name="Danny Young" userId="cb0f4ce2-eb4f-479e-8e8f-3beb257e632f" providerId="ADAL" clId="{52D96B9C-9B3C-4CE1-BBCD-6A4C8E8E3E27}" dt="2021-03-30T17:19:39.409" v="2815" actId="1076"/>
          <ac:graphicFrameMkLst>
            <pc:docMk/>
            <pc:sldMk cId="3344244967" sldId="271"/>
            <ac:graphicFrameMk id="4" creationId="{56F82295-3A3E-4D90-A15F-E39C68A25DDF}"/>
          </ac:graphicFrameMkLst>
        </pc:graphicFrameChg>
        <pc:graphicFrameChg chg="add mod">
          <ac:chgData name="Danny Young" userId="cb0f4ce2-eb4f-479e-8e8f-3beb257e632f" providerId="ADAL" clId="{52D96B9C-9B3C-4CE1-BBCD-6A4C8E8E3E27}" dt="2021-03-30T17:21:24.490" v="2887" actId="1038"/>
          <ac:graphicFrameMkLst>
            <pc:docMk/>
            <pc:sldMk cId="3344244967" sldId="271"/>
            <ac:graphicFrameMk id="5" creationId="{19261856-5D4B-4927-9394-62B29A2CAB5C}"/>
          </ac:graphicFrameMkLst>
        </pc:graphicFrameChg>
        <pc:graphicFrameChg chg="add mod">
          <ac:chgData name="Danny Young" userId="cb0f4ce2-eb4f-479e-8e8f-3beb257e632f" providerId="ADAL" clId="{52D96B9C-9B3C-4CE1-BBCD-6A4C8E8E3E27}" dt="2021-03-30T17:20:27.412" v="2861" actId="1038"/>
          <ac:graphicFrameMkLst>
            <pc:docMk/>
            <pc:sldMk cId="3344244967" sldId="271"/>
            <ac:graphicFrameMk id="6" creationId="{F6C777A4-AB2B-4EF8-A8B6-48258742D650}"/>
          </ac:graphicFrameMkLst>
        </pc:graphicFrameChg>
        <pc:graphicFrameChg chg="add mod">
          <ac:chgData name="Danny Young" userId="cb0f4ce2-eb4f-479e-8e8f-3beb257e632f" providerId="ADAL" clId="{52D96B9C-9B3C-4CE1-BBCD-6A4C8E8E3E27}" dt="2021-03-30T17:21:13.098" v="2877" actId="1038"/>
          <ac:graphicFrameMkLst>
            <pc:docMk/>
            <pc:sldMk cId="3344244967" sldId="271"/>
            <ac:graphicFrameMk id="7" creationId="{D44C4F3A-EE47-4AE0-9BF2-2FD6D2E2E03E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20:12.188" v="3944"/>
          <ac:graphicFrameMkLst>
            <pc:docMk/>
            <pc:sldMk cId="3344244967" sldId="271"/>
            <ac:graphicFrameMk id="8" creationId="{4AD2FF3C-CBDF-4DDE-AD1C-E4033C421543}"/>
          </ac:graphicFrameMkLst>
        </pc:graphicFrameChg>
        <pc:graphicFrameChg chg="add mod">
          <ac:chgData name="Danny Young" userId="cb0f4ce2-eb4f-479e-8e8f-3beb257e632f" providerId="ADAL" clId="{52D96B9C-9B3C-4CE1-BBCD-6A4C8E8E3E27}" dt="2021-03-30T19:00:38.061" v="5576"/>
          <ac:graphicFrameMkLst>
            <pc:docMk/>
            <pc:sldMk cId="3344244967" sldId="271"/>
            <ac:graphicFrameMk id="9" creationId="{BECB6D1A-4636-4447-AE62-EB854382C1EA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3:50.332" v="3524" actId="1037"/>
          <ac:graphicFrameMkLst>
            <pc:docMk/>
            <pc:sldMk cId="3344244967" sldId="271"/>
            <ac:graphicFrameMk id="10" creationId="{713F4A36-C5B9-43A6-8891-B6F881FF5059}"/>
          </ac:graphicFrameMkLst>
        </pc:graphicFrameChg>
      </pc:sldChg>
      <pc:sldChg chg="addSp modSp new mod modAnim">
        <pc:chgData name="Danny Young" userId="cb0f4ce2-eb4f-479e-8e8f-3beb257e632f" providerId="ADAL" clId="{52D96B9C-9B3C-4CE1-BBCD-6A4C8E8E3E27}" dt="2021-03-30T18:11:08.184" v="3473" actId="14100"/>
        <pc:sldMkLst>
          <pc:docMk/>
          <pc:sldMk cId="2840764854" sldId="272"/>
        </pc:sldMkLst>
        <pc:spChg chg="mod">
          <ac:chgData name="Danny Young" userId="cb0f4ce2-eb4f-479e-8e8f-3beb257e632f" providerId="ADAL" clId="{52D96B9C-9B3C-4CE1-BBCD-6A4C8E8E3E27}" dt="2021-03-30T18:10:44.267" v="3416" actId="1076"/>
          <ac:spMkLst>
            <pc:docMk/>
            <pc:sldMk cId="2840764854" sldId="272"/>
            <ac:spMk id="2" creationId="{BDB205FD-7F32-4EAE-85C9-23B371B4BDA4}"/>
          </ac:spMkLst>
        </pc:spChg>
        <pc:spChg chg="mod">
          <ac:chgData name="Danny Young" userId="cb0f4ce2-eb4f-479e-8e8f-3beb257e632f" providerId="ADAL" clId="{52D96B9C-9B3C-4CE1-BBCD-6A4C8E8E3E27}" dt="2021-03-30T18:11:08.184" v="3473" actId="14100"/>
          <ac:spMkLst>
            <pc:docMk/>
            <pc:sldMk cId="2840764854" sldId="272"/>
            <ac:spMk id="3" creationId="{7B1B2DBF-6CEB-4C98-96C7-AC3FBDE2A216}"/>
          </ac:spMkLst>
        </pc:spChg>
        <pc:spChg chg="add mod">
          <ac:chgData name="Danny Young" userId="cb0f4ce2-eb4f-479e-8e8f-3beb257e632f" providerId="ADAL" clId="{52D96B9C-9B3C-4CE1-BBCD-6A4C8E8E3E27}" dt="2021-03-30T17:09:38.652" v="2657" actId="1076"/>
          <ac:spMkLst>
            <pc:docMk/>
            <pc:sldMk cId="2840764854" sldId="272"/>
            <ac:spMk id="7" creationId="{F07935F6-141C-44AE-BD8C-B8D75F257F6A}"/>
          </ac:spMkLst>
        </pc:spChg>
        <pc:spChg chg="add mod">
          <ac:chgData name="Danny Young" userId="cb0f4ce2-eb4f-479e-8e8f-3beb257e632f" providerId="ADAL" clId="{52D96B9C-9B3C-4CE1-BBCD-6A4C8E8E3E27}" dt="2021-03-30T17:11:55.975" v="2703" actId="1037"/>
          <ac:spMkLst>
            <pc:docMk/>
            <pc:sldMk cId="2840764854" sldId="272"/>
            <ac:spMk id="18" creationId="{9AE6621B-DADE-460C-B49B-3E67841FEACC}"/>
          </ac:spMkLst>
        </pc:spChg>
        <pc:spChg chg="add mod">
          <ac:chgData name="Danny Young" userId="cb0f4ce2-eb4f-479e-8e8f-3beb257e632f" providerId="ADAL" clId="{52D96B9C-9B3C-4CE1-BBCD-6A4C8E8E3E27}" dt="2021-03-30T17:14:36.809" v="2778" actId="20577"/>
          <ac:spMkLst>
            <pc:docMk/>
            <pc:sldMk cId="2840764854" sldId="272"/>
            <ac:spMk id="21" creationId="{CA9DE127-4854-4843-A837-D4D8CDA4AD87}"/>
          </ac:spMkLst>
        </pc:spChg>
        <pc:spChg chg="mod">
          <ac:chgData name="Danny Young" userId="cb0f4ce2-eb4f-479e-8e8f-3beb257e632f" providerId="ADAL" clId="{52D96B9C-9B3C-4CE1-BBCD-6A4C8E8E3E27}" dt="2021-03-30T17:13:21.635" v="2739" actId="14100"/>
          <ac:spMkLst>
            <pc:docMk/>
            <pc:sldMk cId="2840764854" sldId="272"/>
            <ac:spMk id="26" creationId="{0CEB2E57-7CF0-4C81-9476-ED8F03AF0C1F}"/>
          </ac:spMkLst>
        </pc:spChg>
        <pc:spChg chg="mod">
          <ac:chgData name="Danny Young" userId="cb0f4ce2-eb4f-479e-8e8f-3beb257e632f" providerId="ADAL" clId="{52D96B9C-9B3C-4CE1-BBCD-6A4C8E8E3E27}" dt="2021-03-30T17:13:21.635" v="2739" actId="14100"/>
          <ac:spMkLst>
            <pc:docMk/>
            <pc:sldMk cId="2840764854" sldId="272"/>
            <ac:spMk id="27" creationId="{16EA59AB-5A11-4FFD-A75C-03B90AC920B2}"/>
          </ac:spMkLst>
        </pc:spChg>
        <pc:spChg chg="add mod">
          <ac:chgData name="Danny Young" userId="cb0f4ce2-eb4f-479e-8e8f-3beb257e632f" providerId="ADAL" clId="{52D96B9C-9B3C-4CE1-BBCD-6A4C8E8E3E27}" dt="2021-03-30T17:13:49.203" v="2741" actId="1076"/>
          <ac:spMkLst>
            <pc:docMk/>
            <pc:sldMk cId="2840764854" sldId="272"/>
            <ac:spMk id="28" creationId="{6075985E-F6D7-42C5-AEE6-29F7F3666353}"/>
          </ac:spMkLst>
        </pc:spChg>
        <pc:spChg chg="add mod">
          <ac:chgData name="Danny Young" userId="cb0f4ce2-eb4f-479e-8e8f-3beb257e632f" providerId="ADAL" clId="{52D96B9C-9B3C-4CE1-BBCD-6A4C8E8E3E27}" dt="2021-03-30T17:13:52.972" v="2743" actId="1076"/>
          <ac:spMkLst>
            <pc:docMk/>
            <pc:sldMk cId="2840764854" sldId="272"/>
            <ac:spMk id="29" creationId="{C2B4EAE5-D347-4CBA-9AE7-B92E2170B580}"/>
          </ac:spMkLst>
        </pc:spChg>
        <pc:spChg chg="add mod">
          <ac:chgData name="Danny Young" userId="cb0f4ce2-eb4f-479e-8e8f-3beb257e632f" providerId="ADAL" clId="{52D96B9C-9B3C-4CE1-BBCD-6A4C8E8E3E27}" dt="2021-03-30T17:14:27.448" v="2765" actId="20577"/>
          <ac:spMkLst>
            <pc:docMk/>
            <pc:sldMk cId="2840764854" sldId="272"/>
            <ac:spMk id="32" creationId="{E31BB242-E2E0-4F40-A4E4-14A4C065D0A4}"/>
          </ac:spMkLst>
        </pc:spChg>
        <pc:spChg chg="mod">
          <ac:chgData name="Danny Young" userId="cb0f4ce2-eb4f-479e-8e8f-3beb257e632f" providerId="ADAL" clId="{52D96B9C-9B3C-4CE1-BBCD-6A4C8E8E3E27}" dt="2021-03-30T17:18:40.407" v="2808" actId="1036"/>
          <ac:spMkLst>
            <pc:docMk/>
            <pc:sldMk cId="2840764854" sldId="272"/>
            <ac:spMk id="37" creationId="{6A554152-8059-4F38-B048-4313829BB935}"/>
          </ac:spMkLst>
        </pc:spChg>
        <pc:spChg chg="mod">
          <ac:chgData name="Danny Young" userId="cb0f4ce2-eb4f-479e-8e8f-3beb257e632f" providerId="ADAL" clId="{52D96B9C-9B3C-4CE1-BBCD-6A4C8E8E3E27}" dt="2021-03-30T17:18:40.407" v="2808" actId="1036"/>
          <ac:spMkLst>
            <pc:docMk/>
            <pc:sldMk cId="2840764854" sldId="272"/>
            <ac:spMk id="38" creationId="{D7D22284-634D-46F0-B942-01556F02BB13}"/>
          </ac:spMkLst>
        </pc:spChg>
        <pc:spChg chg="add mod">
          <ac:chgData name="Danny Young" userId="cb0f4ce2-eb4f-479e-8e8f-3beb257e632f" providerId="ADAL" clId="{52D96B9C-9B3C-4CE1-BBCD-6A4C8E8E3E27}" dt="2021-03-30T17:18:55.321" v="2810" actId="1076"/>
          <ac:spMkLst>
            <pc:docMk/>
            <pc:sldMk cId="2840764854" sldId="272"/>
            <ac:spMk id="39" creationId="{D8DF3C66-337C-4958-8184-34C7C5250ADB}"/>
          </ac:spMkLst>
        </pc:spChg>
        <pc:spChg chg="add mod">
          <ac:chgData name="Danny Young" userId="cb0f4ce2-eb4f-479e-8e8f-3beb257e632f" providerId="ADAL" clId="{52D96B9C-9B3C-4CE1-BBCD-6A4C8E8E3E27}" dt="2021-03-30T17:19:11.118" v="2812" actId="1076"/>
          <ac:spMkLst>
            <pc:docMk/>
            <pc:sldMk cId="2840764854" sldId="272"/>
            <ac:spMk id="41" creationId="{94756BB6-CCAF-4C19-AC72-52A018816395}"/>
          </ac:spMkLst>
        </pc:spChg>
        <pc:grpChg chg="add mod">
          <ac:chgData name="Danny Young" userId="cb0f4ce2-eb4f-479e-8e8f-3beb257e632f" providerId="ADAL" clId="{52D96B9C-9B3C-4CE1-BBCD-6A4C8E8E3E27}" dt="2021-03-30T17:10:40.624" v="2673" actId="164"/>
          <ac:grpSpMkLst>
            <pc:docMk/>
            <pc:sldMk cId="2840764854" sldId="272"/>
            <ac:grpSpMk id="14" creationId="{C1DD9C4B-BAB6-4EC4-ACF0-FFDDF61435C8}"/>
          </ac:grpSpMkLst>
        </pc:grpChg>
        <pc:grpChg chg="add mod">
          <ac:chgData name="Danny Young" userId="cb0f4ce2-eb4f-479e-8e8f-3beb257e632f" providerId="ADAL" clId="{52D96B9C-9B3C-4CE1-BBCD-6A4C8E8E3E27}" dt="2021-03-30T17:12:50.503" v="2727" actId="1076"/>
          <ac:grpSpMkLst>
            <pc:docMk/>
            <pc:sldMk cId="2840764854" sldId="272"/>
            <ac:grpSpMk id="22" creationId="{5879086D-A749-4071-9D60-2BD29620DE86}"/>
          </ac:grpSpMkLst>
        </pc:grpChg>
        <pc:grpChg chg="add mod">
          <ac:chgData name="Danny Young" userId="cb0f4ce2-eb4f-479e-8e8f-3beb257e632f" providerId="ADAL" clId="{52D96B9C-9B3C-4CE1-BBCD-6A4C8E8E3E27}" dt="2021-03-30T17:13:21.635" v="2739" actId="14100"/>
          <ac:grpSpMkLst>
            <pc:docMk/>
            <pc:sldMk cId="2840764854" sldId="272"/>
            <ac:grpSpMk id="25" creationId="{39FCA28C-B8A5-41B0-BCC6-6922951EB588}"/>
          </ac:grpSpMkLst>
        </pc:grpChg>
        <pc:grpChg chg="add mod">
          <ac:chgData name="Danny Young" userId="cb0f4ce2-eb4f-479e-8e8f-3beb257e632f" providerId="ADAL" clId="{52D96B9C-9B3C-4CE1-BBCD-6A4C8E8E3E27}" dt="2021-03-30T17:14:52.419" v="2781" actId="1076"/>
          <ac:grpSpMkLst>
            <pc:docMk/>
            <pc:sldMk cId="2840764854" sldId="272"/>
            <ac:grpSpMk id="33" creationId="{D9D35E78-69E0-4D27-9CD4-D4A81A7A31B8}"/>
          </ac:grpSpMkLst>
        </pc:grpChg>
        <pc:grpChg chg="add mod">
          <ac:chgData name="Danny Young" userId="cb0f4ce2-eb4f-479e-8e8f-3beb257e632f" providerId="ADAL" clId="{52D96B9C-9B3C-4CE1-BBCD-6A4C8E8E3E27}" dt="2021-03-30T17:18:40.407" v="2808" actId="1036"/>
          <ac:grpSpMkLst>
            <pc:docMk/>
            <pc:sldMk cId="2840764854" sldId="272"/>
            <ac:grpSpMk id="36" creationId="{0C0C66FF-7A74-492D-9DC2-F1C71F1C142E}"/>
          </ac:grpSpMkLst>
        </pc:grpChg>
        <pc:graphicFrameChg chg="add mod">
          <ac:chgData name="Danny Young" userId="cb0f4ce2-eb4f-479e-8e8f-3beb257e632f" providerId="ADAL" clId="{52D96B9C-9B3C-4CE1-BBCD-6A4C8E8E3E27}" dt="2021-03-30T17:07:44.490" v="2450" actId="1076"/>
          <ac:graphicFrameMkLst>
            <pc:docMk/>
            <pc:sldMk cId="2840764854" sldId="272"/>
            <ac:graphicFrameMk id="4" creationId="{9EF9DDAC-6487-4063-AB01-6F4E09B7D22A}"/>
          </ac:graphicFrameMkLst>
        </pc:graphicFrameChg>
        <pc:graphicFrameChg chg="add mod">
          <ac:chgData name="Danny Young" userId="cb0f4ce2-eb4f-479e-8e8f-3beb257e632f" providerId="ADAL" clId="{52D96B9C-9B3C-4CE1-BBCD-6A4C8E8E3E27}" dt="2021-03-30T17:08:26.343" v="2518" actId="1076"/>
          <ac:graphicFrameMkLst>
            <pc:docMk/>
            <pc:sldMk cId="2840764854" sldId="272"/>
            <ac:graphicFrameMk id="5" creationId="{451329CF-AF5F-43EC-9E8B-192413B6B1D6}"/>
          </ac:graphicFrameMkLst>
        </pc:graphicFrameChg>
        <pc:graphicFrameChg chg="add mod">
          <ac:chgData name="Danny Young" userId="cb0f4ce2-eb4f-479e-8e8f-3beb257e632f" providerId="ADAL" clId="{52D96B9C-9B3C-4CE1-BBCD-6A4C8E8E3E27}" dt="2021-03-30T17:08:24.191" v="2516" actId="1076"/>
          <ac:graphicFrameMkLst>
            <pc:docMk/>
            <pc:sldMk cId="2840764854" sldId="272"/>
            <ac:graphicFrameMk id="6" creationId="{A988A372-5FB2-44E0-A32E-62A663E36CE5}"/>
          </ac:graphicFrameMkLst>
        </pc:graphicFrameChg>
        <pc:cxnChg chg="add mod">
          <ac:chgData name="Danny Young" userId="cb0f4ce2-eb4f-479e-8e8f-3beb257e632f" providerId="ADAL" clId="{52D96B9C-9B3C-4CE1-BBCD-6A4C8E8E3E27}" dt="2021-03-30T17:10:40.624" v="2673" actId="164"/>
          <ac:cxnSpMkLst>
            <pc:docMk/>
            <pc:sldMk cId="2840764854" sldId="272"/>
            <ac:cxnSpMk id="9" creationId="{DD6143A6-4A57-448D-82AE-884346089A76}"/>
          </ac:cxnSpMkLst>
        </pc:cxnChg>
        <pc:cxnChg chg="add mod">
          <ac:chgData name="Danny Young" userId="cb0f4ce2-eb4f-479e-8e8f-3beb257e632f" providerId="ADAL" clId="{52D96B9C-9B3C-4CE1-BBCD-6A4C8E8E3E27}" dt="2021-03-30T17:10:40.624" v="2673" actId="164"/>
          <ac:cxnSpMkLst>
            <pc:docMk/>
            <pc:sldMk cId="2840764854" sldId="272"/>
            <ac:cxnSpMk id="12" creationId="{A449A94D-5B23-464E-B066-9BBA7ECA0679}"/>
          </ac:cxnSpMkLst>
        </pc:cxnChg>
        <pc:cxnChg chg="add mod">
          <ac:chgData name="Danny Young" userId="cb0f4ce2-eb4f-479e-8e8f-3beb257e632f" providerId="ADAL" clId="{52D96B9C-9B3C-4CE1-BBCD-6A4C8E8E3E27}" dt="2021-03-30T17:11:28.654" v="2689" actId="1076"/>
          <ac:cxnSpMkLst>
            <pc:docMk/>
            <pc:sldMk cId="2840764854" sldId="272"/>
            <ac:cxnSpMk id="16" creationId="{671EDA95-DEFB-4AD4-9A25-43A3F84D5CD2}"/>
          </ac:cxnSpMkLst>
        </pc:cxnChg>
        <pc:cxnChg chg="add mod">
          <ac:chgData name="Danny Young" userId="cb0f4ce2-eb4f-479e-8e8f-3beb257e632f" providerId="ADAL" clId="{52D96B9C-9B3C-4CE1-BBCD-6A4C8E8E3E27}" dt="2021-03-30T17:12:03.758" v="2705" actId="14100"/>
          <ac:cxnSpMkLst>
            <pc:docMk/>
            <pc:sldMk cId="2840764854" sldId="272"/>
            <ac:cxnSpMk id="19" creationId="{A5E03E98-18C3-4D3A-B94F-D49854A6C7BA}"/>
          </ac:cxnSpMkLst>
        </pc:cxnChg>
        <pc:cxnChg chg="mod">
          <ac:chgData name="Danny Young" userId="cb0f4ce2-eb4f-479e-8e8f-3beb257e632f" providerId="ADAL" clId="{52D96B9C-9B3C-4CE1-BBCD-6A4C8E8E3E27}" dt="2021-03-30T17:12:44.230" v="2725"/>
          <ac:cxnSpMkLst>
            <pc:docMk/>
            <pc:sldMk cId="2840764854" sldId="272"/>
            <ac:cxnSpMk id="23" creationId="{52AA5656-A1B3-4C8F-869F-EE0BAE40C42D}"/>
          </ac:cxnSpMkLst>
        </pc:cxnChg>
        <pc:cxnChg chg="mod">
          <ac:chgData name="Danny Young" userId="cb0f4ce2-eb4f-479e-8e8f-3beb257e632f" providerId="ADAL" clId="{52D96B9C-9B3C-4CE1-BBCD-6A4C8E8E3E27}" dt="2021-03-30T17:12:44.230" v="2725"/>
          <ac:cxnSpMkLst>
            <pc:docMk/>
            <pc:sldMk cId="2840764854" sldId="272"/>
            <ac:cxnSpMk id="24" creationId="{616129EE-49C8-40F3-BDE4-8C54179F7203}"/>
          </ac:cxnSpMkLst>
        </pc:cxnChg>
        <pc:cxnChg chg="add mod">
          <ac:chgData name="Danny Young" userId="cb0f4ce2-eb4f-479e-8e8f-3beb257e632f" providerId="ADAL" clId="{52D96B9C-9B3C-4CE1-BBCD-6A4C8E8E3E27}" dt="2021-03-30T17:14:07.068" v="2757" actId="1038"/>
          <ac:cxnSpMkLst>
            <pc:docMk/>
            <pc:sldMk cId="2840764854" sldId="272"/>
            <ac:cxnSpMk id="30" creationId="{BA0F7869-527A-4A61-B362-78303B0E6374}"/>
          </ac:cxnSpMkLst>
        </pc:cxnChg>
        <pc:cxnChg chg="mod">
          <ac:chgData name="Danny Young" userId="cb0f4ce2-eb4f-479e-8e8f-3beb257e632f" providerId="ADAL" clId="{52D96B9C-9B3C-4CE1-BBCD-6A4C8E8E3E27}" dt="2021-03-30T17:14:46.830" v="2779"/>
          <ac:cxnSpMkLst>
            <pc:docMk/>
            <pc:sldMk cId="2840764854" sldId="272"/>
            <ac:cxnSpMk id="34" creationId="{FCAC46C3-6BD5-4248-BF0D-45D9227F8029}"/>
          </ac:cxnSpMkLst>
        </pc:cxnChg>
        <pc:cxnChg chg="mod">
          <ac:chgData name="Danny Young" userId="cb0f4ce2-eb4f-479e-8e8f-3beb257e632f" providerId="ADAL" clId="{52D96B9C-9B3C-4CE1-BBCD-6A4C8E8E3E27}" dt="2021-03-30T17:14:46.830" v="2779"/>
          <ac:cxnSpMkLst>
            <pc:docMk/>
            <pc:sldMk cId="2840764854" sldId="272"/>
            <ac:cxnSpMk id="35" creationId="{426267CC-E8C7-43CD-8533-EE29544C3852}"/>
          </ac:cxnSpMkLst>
        </pc:cxnChg>
        <pc:cxnChg chg="add mod">
          <ac:chgData name="Danny Young" userId="cb0f4ce2-eb4f-479e-8e8f-3beb257e632f" providerId="ADAL" clId="{52D96B9C-9B3C-4CE1-BBCD-6A4C8E8E3E27}" dt="2021-03-30T17:19:16.049" v="2813" actId="14100"/>
          <ac:cxnSpMkLst>
            <pc:docMk/>
            <pc:sldMk cId="2840764854" sldId="272"/>
            <ac:cxnSpMk id="40" creationId="{7E590561-9F31-40C3-9C70-FDBEADD12E88}"/>
          </ac:cxnSpMkLst>
        </pc:cxnChg>
        <pc:cxnChg chg="add mod">
          <ac:chgData name="Danny Young" userId="cb0f4ce2-eb4f-479e-8e8f-3beb257e632f" providerId="ADAL" clId="{52D96B9C-9B3C-4CE1-BBCD-6A4C8E8E3E27}" dt="2021-03-30T17:19:11.118" v="2812" actId="1076"/>
          <ac:cxnSpMkLst>
            <pc:docMk/>
            <pc:sldMk cId="2840764854" sldId="272"/>
            <ac:cxnSpMk id="42" creationId="{E47910D0-34FC-42A4-9059-C5E4A6724737}"/>
          </ac:cxnSpMkLst>
        </pc:cxnChg>
      </pc:sldChg>
      <pc:sldChg chg="addSp delSp modSp new mod modAnim">
        <pc:chgData name="Danny Young" userId="cb0f4ce2-eb4f-479e-8e8f-3beb257e632f" providerId="ADAL" clId="{52D96B9C-9B3C-4CE1-BBCD-6A4C8E8E3E27}" dt="2021-03-30T18:19:49.916" v="3941" actId="1076"/>
        <pc:sldMkLst>
          <pc:docMk/>
          <pc:sldMk cId="4213775369" sldId="273"/>
        </pc:sldMkLst>
        <pc:spChg chg="del">
          <ac:chgData name="Danny Young" userId="cb0f4ce2-eb4f-479e-8e8f-3beb257e632f" providerId="ADAL" clId="{52D96B9C-9B3C-4CE1-BBCD-6A4C8E8E3E27}" dt="2021-03-30T18:10:00.894" v="3381" actId="478"/>
          <ac:spMkLst>
            <pc:docMk/>
            <pc:sldMk cId="4213775369" sldId="273"/>
            <ac:spMk id="2" creationId="{FB6E46AE-82C2-447C-96E0-318A3969D084}"/>
          </ac:spMkLst>
        </pc:spChg>
        <pc:spChg chg="del">
          <ac:chgData name="Danny Young" userId="cb0f4ce2-eb4f-479e-8e8f-3beb257e632f" providerId="ADAL" clId="{52D96B9C-9B3C-4CE1-BBCD-6A4C8E8E3E27}" dt="2021-03-30T18:10:00.894" v="3381" actId="478"/>
          <ac:spMkLst>
            <pc:docMk/>
            <pc:sldMk cId="4213775369" sldId="273"/>
            <ac:spMk id="3" creationId="{D7C81512-2C44-403C-A4C3-C3FC25B14EDD}"/>
          </ac:spMkLst>
        </pc:spChg>
        <pc:spChg chg="add mod">
          <ac:chgData name="Danny Young" userId="cb0f4ce2-eb4f-479e-8e8f-3beb257e632f" providerId="ADAL" clId="{52D96B9C-9B3C-4CE1-BBCD-6A4C8E8E3E27}" dt="2021-03-30T18:15:47.871" v="3656" actId="1036"/>
          <ac:spMkLst>
            <pc:docMk/>
            <pc:sldMk cId="4213775369" sldId="273"/>
            <ac:spMk id="12" creationId="{4859E626-BAF9-4973-A7BB-C670837B1895}"/>
          </ac:spMkLst>
        </pc:spChg>
        <pc:spChg chg="add mod">
          <ac:chgData name="Danny Young" userId="cb0f4ce2-eb4f-479e-8e8f-3beb257e632f" providerId="ADAL" clId="{52D96B9C-9B3C-4CE1-BBCD-6A4C8E8E3E27}" dt="2021-03-30T18:16:23.451" v="3775" actId="1076"/>
          <ac:spMkLst>
            <pc:docMk/>
            <pc:sldMk cId="4213775369" sldId="273"/>
            <ac:spMk id="18" creationId="{948A0552-7537-4FF5-9FF1-278676A33CD3}"/>
          </ac:spMkLst>
        </pc:spChg>
        <pc:spChg chg="add mod">
          <ac:chgData name="Danny Young" userId="cb0f4ce2-eb4f-479e-8e8f-3beb257e632f" providerId="ADAL" clId="{52D96B9C-9B3C-4CE1-BBCD-6A4C8E8E3E27}" dt="2021-03-30T18:17:32.231" v="3783" actId="1076"/>
          <ac:spMkLst>
            <pc:docMk/>
            <pc:sldMk cId="4213775369" sldId="273"/>
            <ac:spMk id="21" creationId="{E3D2A3C0-68B1-4921-8880-DB284695D631}"/>
          </ac:spMkLst>
        </pc:spChg>
        <pc:spChg chg="add mod">
          <ac:chgData name="Danny Young" userId="cb0f4ce2-eb4f-479e-8e8f-3beb257e632f" providerId="ADAL" clId="{52D96B9C-9B3C-4CE1-BBCD-6A4C8E8E3E27}" dt="2021-03-30T18:19:24.002" v="3935" actId="1076"/>
          <ac:spMkLst>
            <pc:docMk/>
            <pc:sldMk cId="4213775369" sldId="273"/>
            <ac:spMk id="26" creationId="{555016B4-DE95-474B-8B0D-5561FDC3C784}"/>
          </ac:spMkLst>
        </pc:spChg>
        <pc:graphicFrameChg chg="add mod">
          <ac:chgData name="Danny Young" userId="cb0f4ce2-eb4f-479e-8e8f-3beb257e632f" providerId="ADAL" clId="{52D96B9C-9B3C-4CE1-BBCD-6A4C8E8E3E27}" dt="2021-03-30T18:10:03.436" v="3383" actId="1076"/>
          <ac:graphicFrameMkLst>
            <pc:docMk/>
            <pc:sldMk cId="4213775369" sldId="273"/>
            <ac:graphicFrameMk id="4" creationId="{12C266FF-FFE5-403E-AA1B-DB5CAABAB3A5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0:03.436" v="3383" actId="1076"/>
          <ac:graphicFrameMkLst>
            <pc:docMk/>
            <pc:sldMk cId="4213775369" sldId="273"/>
            <ac:graphicFrameMk id="5" creationId="{D49A4F17-7AE6-46C8-AE38-5578C5C9CF1F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0:03.436" v="3383" actId="1076"/>
          <ac:graphicFrameMkLst>
            <pc:docMk/>
            <pc:sldMk cId="4213775369" sldId="273"/>
            <ac:graphicFrameMk id="6" creationId="{91601279-6AEB-4C6A-A886-52E70C7053E5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1:54.626" v="3474" actId="1076"/>
          <ac:graphicFrameMkLst>
            <pc:docMk/>
            <pc:sldMk cId="4213775369" sldId="273"/>
            <ac:graphicFrameMk id="7" creationId="{33CDD245-73D5-406C-88DA-041F7F5D05C2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2:03.594" v="3478" actId="1076"/>
          <ac:graphicFrameMkLst>
            <pc:docMk/>
            <pc:sldMk cId="4213775369" sldId="273"/>
            <ac:graphicFrameMk id="8" creationId="{1D58B46D-E560-423D-AA77-2305A8F52A68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2:33.416" v="3483" actId="1076"/>
          <ac:graphicFrameMkLst>
            <pc:docMk/>
            <pc:sldMk cId="4213775369" sldId="273"/>
            <ac:graphicFrameMk id="9" creationId="{A7F7E99D-5D21-455E-92F7-ED669A2E9E40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2:51.326" v="3487" actId="1076"/>
          <ac:graphicFrameMkLst>
            <pc:docMk/>
            <pc:sldMk cId="4213775369" sldId="273"/>
            <ac:graphicFrameMk id="10" creationId="{D9CBB700-342C-45B5-ABA7-CD860E4E449A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3:03.653" v="3491" actId="1076"/>
          <ac:graphicFrameMkLst>
            <pc:docMk/>
            <pc:sldMk cId="4213775369" sldId="273"/>
            <ac:graphicFrameMk id="11" creationId="{248E6C7F-7CEE-4C28-8ECA-7F77C57D350D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4:56.903" v="3627" actId="1076"/>
          <ac:graphicFrameMkLst>
            <pc:docMk/>
            <pc:sldMk cId="4213775369" sldId="273"/>
            <ac:graphicFrameMk id="13" creationId="{AF221BAA-04FE-44CA-8307-1E29E5B17700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5:02.405" v="3631" actId="1076"/>
          <ac:graphicFrameMkLst>
            <pc:docMk/>
            <pc:sldMk cId="4213775369" sldId="273"/>
            <ac:graphicFrameMk id="14" creationId="{7F130384-9951-4404-9719-57ECA0C6C837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5:10.956" v="3636" actId="1076"/>
          <ac:graphicFrameMkLst>
            <pc:docMk/>
            <pc:sldMk cId="4213775369" sldId="273"/>
            <ac:graphicFrameMk id="15" creationId="{C61CA010-7E0D-4540-91D4-A3755EAE193A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5:18.449" v="3640" actId="1076"/>
          <ac:graphicFrameMkLst>
            <pc:docMk/>
            <pc:sldMk cId="4213775369" sldId="273"/>
            <ac:graphicFrameMk id="16" creationId="{0ED4F89F-9947-4B2A-99EF-D51AA58EC78D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5:25.354" v="3644" actId="1076"/>
          <ac:graphicFrameMkLst>
            <pc:docMk/>
            <pc:sldMk cId="4213775369" sldId="273"/>
            <ac:graphicFrameMk id="17" creationId="{4C4C6CF0-B20E-489C-9C1E-A181BB84A048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6:41.113" v="3780" actId="1076"/>
          <ac:graphicFrameMkLst>
            <pc:docMk/>
            <pc:sldMk cId="4213775369" sldId="273"/>
            <ac:graphicFrameMk id="19" creationId="{6316EC11-8B60-499D-B10F-DD07CE181D95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7:24.321" v="3781"/>
          <ac:graphicFrameMkLst>
            <pc:docMk/>
            <pc:sldMk cId="4213775369" sldId="273"/>
            <ac:graphicFrameMk id="20" creationId="{AF9A66C6-5B27-4BE8-9FBA-5A4C27627034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8:48.143" v="3799"/>
          <ac:graphicFrameMkLst>
            <pc:docMk/>
            <pc:sldMk cId="4213775369" sldId="273"/>
            <ac:graphicFrameMk id="22" creationId="{68CD0546-A31F-4C18-B53F-6C4A0DFEFF9F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9:26.964" v="3937"/>
          <ac:graphicFrameMkLst>
            <pc:docMk/>
            <pc:sldMk cId="4213775369" sldId="273"/>
            <ac:graphicFrameMk id="23" creationId="{0C591A27-9B6A-45AF-995D-1B7F6387B80A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8:48.170" v="3801"/>
          <ac:graphicFrameMkLst>
            <pc:docMk/>
            <pc:sldMk cId="4213775369" sldId="273"/>
            <ac:graphicFrameMk id="24" creationId="{CEB234E0-CCF3-4D3D-BA8D-8B096A9C6835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8:48.178" v="3802"/>
          <ac:graphicFrameMkLst>
            <pc:docMk/>
            <pc:sldMk cId="4213775369" sldId="273"/>
            <ac:graphicFrameMk id="25" creationId="{9754E5C5-B5DA-4FF3-B5B5-B62D14E1670C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19:49.916" v="3941" actId="1076"/>
          <ac:graphicFrameMkLst>
            <pc:docMk/>
            <pc:sldMk cId="4213775369" sldId="273"/>
            <ac:graphicFrameMk id="27" creationId="{1FC6144D-8A9A-49FC-8B53-5EEE9E81441D}"/>
          </ac:graphicFrameMkLst>
        </pc:graphicFrameChg>
      </pc:sldChg>
      <pc:sldChg chg="addSp delSp modSp new mod modAnim">
        <pc:chgData name="Danny Young" userId="cb0f4ce2-eb4f-479e-8e8f-3beb257e632f" providerId="ADAL" clId="{52D96B9C-9B3C-4CE1-BBCD-6A4C8E8E3E27}" dt="2021-03-30T19:00:38.077" v="5577"/>
        <pc:sldMkLst>
          <pc:docMk/>
          <pc:sldMk cId="1081372063" sldId="274"/>
        </pc:sldMkLst>
        <pc:spChg chg="del">
          <ac:chgData name="Danny Young" userId="cb0f4ce2-eb4f-479e-8e8f-3beb257e632f" providerId="ADAL" clId="{52D96B9C-9B3C-4CE1-BBCD-6A4C8E8E3E27}" dt="2021-03-30T18:20:16.372" v="3946" actId="478"/>
          <ac:spMkLst>
            <pc:docMk/>
            <pc:sldMk cId="1081372063" sldId="274"/>
            <ac:spMk id="2" creationId="{B81E2A22-E8E7-43AE-A1A8-E7D20C790256}"/>
          </ac:spMkLst>
        </pc:spChg>
        <pc:spChg chg="del">
          <ac:chgData name="Danny Young" userId="cb0f4ce2-eb4f-479e-8e8f-3beb257e632f" providerId="ADAL" clId="{52D96B9C-9B3C-4CE1-BBCD-6A4C8E8E3E27}" dt="2021-03-30T18:20:16.372" v="3946" actId="478"/>
          <ac:spMkLst>
            <pc:docMk/>
            <pc:sldMk cId="1081372063" sldId="274"/>
            <ac:spMk id="3" creationId="{BF2EEA64-AD3D-459E-878F-3CA9DB4D9E18}"/>
          </ac:spMkLst>
        </pc:spChg>
        <pc:spChg chg="add mod">
          <ac:chgData name="Danny Young" userId="cb0f4ce2-eb4f-479e-8e8f-3beb257e632f" providerId="ADAL" clId="{52D96B9C-9B3C-4CE1-BBCD-6A4C8E8E3E27}" dt="2021-03-30T18:20:58.188" v="4048" actId="14100"/>
          <ac:spMkLst>
            <pc:docMk/>
            <pc:sldMk cId="1081372063" sldId="274"/>
            <ac:spMk id="7" creationId="{C060C0BD-F202-42B1-8280-9CD0AE8EC0BA}"/>
          </ac:spMkLst>
        </pc:spChg>
        <pc:spChg chg="add mod">
          <ac:chgData name="Danny Young" userId="cb0f4ce2-eb4f-479e-8e8f-3beb257e632f" providerId="ADAL" clId="{52D96B9C-9B3C-4CE1-BBCD-6A4C8E8E3E27}" dt="2021-03-30T18:31:54.544" v="4672" actId="1076"/>
          <ac:spMkLst>
            <pc:docMk/>
            <pc:sldMk cId="1081372063" sldId="274"/>
            <ac:spMk id="11" creationId="{98E13B23-C322-4F90-9156-B938A1F05B13}"/>
          </ac:spMkLst>
        </pc:spChg>
        <pc:spChg chg="add mod">
          <ac:chgData name="Danny Young" userId="cb0f4ce2-eb4f-479e-8e8f-3beb257e632f" providerId="ADAL" clId="{52D96B9C-9B3C-4CE1-BBCD-6A4C8E8E3E27}" dt="2021-03-30T18:26:55.757" v="4247" actId="14100"/>
          <ac:spMkLst>
            <pc:docMk/>
            <pc:sldMk cId="1081372063" sldId="274"/>
            <ac:spMk id="13" creationId="{CDFA054C-D8EA-430A-BB84-12162A06F6C6}"/>
          </ac:spMkLst>
        </pc:spChg>
        <pc:spChg chg="add mod">
          <ac:chgData name="Danny Young" userId="cb0f4ce2-eb4f-479e-8e8f-3beb257e632f" providerId="ADAL" clId="{52D96B9C-9B3C-4CE1-BBCD-6A4C8E8E3E27}" dt="2021-03-30T18:29:14.496" v="4334" actId="1076"/>
          <ac:spMkLst>
            <pc:docMk/>
            <pc:sldMk cId="1081372063" sldId="274"/>
            <ac:spMk id="17" creationId="{98FFFB8B-F107-4ED0-B0A5-135998F996ED}"/>
          </ac:spMkLst>
        </pc:spChg>
        <pc:spChg chg="add mod">
          <ac:chgData name="Danny Young" userId="cb0f4ce2-eb4f-479e-8e8f-3beb257e632f" providerId="ADAL" clId="{52D96B9C-9B3C-4CE1-BBCD-6A4C8E8E3E27}" dt="2021-03-30T18:30:49.095" v="4550" actId="14100"/>
          <ac:spMkLst>
            <pc:docMk/>
            <pc:sldMk cId="1081372063" sldId="274"/>
            <ac:spMk id="19" creationId="{07551EB0-C07A-46D3-A247-3E3EDF923A4A}"/>
          </ac:spMkLst>
        </pc:spChg>
        <pc:spChg chg="add mod">
          <ac:chgData name="Danny Young" userId="cb0f4ce2-eb4f-479e-8e8f-3beb257e632f" providerId="ADAL" clId="{52D96B9C-9B3C-4CE1-BBCD-6A4C8E8E3E27}" dt="2021-03-30T18:31:19.583" v="4663" actId="1076"/>
          <ac:spMkLst>
            <pc:docMk/>
            <pc:sldMk cId="1081372063" sldId="274"/>
            <ac:spMk id="21" creationId="{607CB986-663E-4B37-8813-9E170AD66CA0}"/>
          </ac:spMkLst>
        </pc:spChg>
        <pc:spChg chg="add mod">
          <ac:chgData name="Danny Young" userId="cb0f4ce2-eb4f-479e-8e8f-3beb257e632f" providerId="ADAL" clId="{52D96B9C-9B3C-4CE1-BBCD-6A4C8E8E3E27}" dt="2021-03-30T18:32:16.742" v="4679" actId="208"/>
          <ac:spMkLst>
            <pc:docMk/>
            <pc:sldMk cId="1081372063" sldId="274"/>
            <ac:spMk id="23" creationId="{93158570-8CC1-49D9-8232-D5BC2480820B}"/>
          </ac:spMkLst>
        </pc:spChg>
        <pc:spChg chg="add mod">
          <ac:chgData name="Danny Young" userId="cb0f4ce2-eb4f-479e-8e8f-3beb257e632f" providerId="ADAL" clId="{52D96B9C-9B3C-4CE1-BBCD-6A4C8E8E3E27}" dt="2021-03-30T18:32:29.189" v="4683" actId="14100"/>
          <ac:spMkLst>
            <pc:docMk/>
            <pc:sldMk cId="1081372063" sldId="274"/>
            <ac:spMk id="24" creationId="{96A1BEEB-9973-4415-BB45-F909A339FFFE}"/>
          </ac:spMkLst>
        </pc:spChg>
        <pc:graphicFrameChg chg="add mod">
          <ac:chgData name="Danny Young" userId="cb0f4ce2-eb4f-479e-8e8f-3beb257e632f" providerId="ADAL" clId="{52D96B9C-9B3C-4CE1-BBCD-6A4C8E8E3E27}" dt="2021-03-30T18:20:18.572" v="3947" actId="1076"/>
          <ac:graphicFrameMkLst>
            <pc:docMk/>
            <pc:sldMk cId="1081372063" sldId="274"/>
            <ac:graphicFrameMk id="4" creationId="{B15DDF80-1E66-4B96-B65E-2991D73EBCC5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27:55.735" v="4262" actId="1076"/>
          <ac:graphicFrameMkLst>
            <pc:docMk/>
            <pc:sldMk cId="1081372063" sldId="274"/>
            <ac:graphicFrameMk id="5" creationId="{1CD4AA99-D49C-40A4-9B01-E7E2AAF7CCAD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20:24.129" v="3949" actId="1076"/>
          <ac:graphicFrameMkLst>
            <pc:docMk/>
            <pc:sldMk cId="1081372063" sldId="274"/>
            <ac:graphicFrameMk id="6" creationId="{C8D41563-F7FB-4B5E-9DB1-52A28D890EF0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21:23.281" v="4055" actId="1076"/>
          <ac:graphicFrameMkLst>
            <pc:docMk/>
            <pc:sldMk cId="1081372063" sldId="274"/>
            <ac:graphicFrameMk id="8" creationId="{EC120BA9-512A-42BE-A99F-4FE8888C09CB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21:41.019" v="4061" actId="1076"/>
          <ac:graphicFrameMkLst>
            <pc:docMk/>
            <pc:sldMk cId="1081372063" sldId="274"/>
            <ac:graphicFrameMk id="9" creationId="{6966124F-9211-4C6C-BFD5-A18C4CE76AE0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22:18.954" v="4065" actId="1076"/>
          <ac:graphicFrameMkLst>
            <pc:docMk/>
            <pc:sldMk cId="1081372063" sldId="274"/>
            <ac:graphicFrameMk id="10" creationId="{54B9DDD0-3F7F-4E6E-B98D-E5FC7D144D28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31:57.284" v="4673" actId="1076"/>
          <ac:graphicFrameMkLst>
            <pc:docMk/>
            <pc:sldMk cId="1081372063" sldId="274"/>
            <ac:graphicFrameMk id="12" creationId="{A3FB8695-7C6E-4375-8038-32E9F2350516}"/>
          </ac:graphicFrameMkLst>
        </pc:graphicFrameChg>
        <pc:graphicFrameChg chg="add mod">
          <ac:chgData name="Danny Young" userId="cb0f4ce2-eb4f-479e-8e8f-3beb257e632f" providerId="ADAL" clId="{52D96B9C-9B3C-4CE1-BBCD-6A4C8E8E3E27}" dt="2021-03-30T19:00:38.077" v="5577"/>
          <ac:graphicFrameMkLst>
            <pc:docMk/>
            <pc:sldMk cId="1081372063" sldId="274"/>
            <ac:graphicFrameMk id="14" creationId="{6D5C2CB1-DCBA-4E2F-AE64-682D835CCAFD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28:22.977" v="4291" actId="1038"/>
          <ac:graphicFrameMkLst>
            <pc:docMk/>
            <pc:sldMk cId="1081372063" sldId="274"/>
            <ac:graphicFrameMk id="15" creationId="{36DFC28D-F270-4494-9240-81D9B1C42DB9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28:52.089" v="4314" actId="1076"/>
          <ac:graphicFrameMkLst>
            <pc:docMk/>
            <pc:sldMk cId="1081372063" sldId="274"/>
            <ac:graphicFrameMk id="16" creationId="{4238A404-DEB0-44FB-AF99-80F63AB4F117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29:31.514" v="4339" actId="1076"/>
          <ac:graphicFrameMkLst>
            <pc:docMk/>
            <pc:sldMk cId="1081372063" sldId="274"/>
            <ac:graphicFrameMk id="18" creationId="{7CE20A86-66A7-4226-A449-51314F66340D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30:45.838" v="4549" actId="1076"/>
          <ac:graphicFrameMkLst>
            <pc:docMk/>
            <pc:sldMk cId="1081372063" sldId="274"/>
            <ac:graphicFrameMk id="20" creationId="{B2E3ABBE-CD13-4736-B1CC-9CF3922D673E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31:37.578" v="4668" actId="1076"/>
          <ac:graphicFrameMkLst>
            <pc:docMk/>
            <pc:sldMk cId="1081372063" sldId="274"/>
            <ac:graphicFrameMk id="22" creationId="{7D857F46-CFE5-4D00-B14D-39FE3D602D41}"/>
          </ac:graphicFrameMkLst>
        </pc:graphicFrameChg>
      </pc:sldChg>
      <pc:sldChg chg="addSp modSp new mod modAnim">
        <pc:chgData name="Danny Young" userId="cb0f4ce2-eb4f-479e-8e8f-3beb257e632f" providerId="ADAL" clId="{52D96B9C-9B3C-4CE1-BBCD-6A4C8E8E3E27}" dt="2021-03-30T19:00:34.440" v="5575" actId="207"/>
        <pc:sldMkLst>
          <pc:docMk/>
          <pc:sldMk cId="3907774714" sldId="275"/>
        </pc:sldMkLst>
        <pc:spChg chg="mod">
          <ac:chgData name="Danny Young" userId="cb0f4ce2-eb4f-479e-8e8f-3beb257e632f" providerId="ADAL" clId="{52D96B9C-9B3C-4CE1-BBCD-6A4C8E8E3E27}" dt="2021-03-30T18:47:07.620" v="5287" actId="1037"/>
          <ac:spMkLst>
            <pc:docMk/>
            <pc:sldMk cId="3907774714" sldId="275"/>
            <ac:spMk id="2" creationId="{47CD94AF-2F63-457E-AE34-369A48C539C6}"/>
          </ac:spMkLst>
        </pc:spChg>
        <pc:spChg chg="mod">
          <ac:chgData name="Danny Young" userId="cb0f4ce2-eb4f-479e-8e8f-3beb257e632f" providerId="ADAL" clId="{52D96B9C-9B3C-4CE1-BBCD-6A4C8E8E3E27}" dt="2021-03-30T18:47:02.047" v="5260" actId="14100"/>
          <ac:spMkLst>
            <pc:docMk/>
            <pc:sldMk cId="3907774714" sldId="275"/>
            <ac:spMk id="3" creationId="{558FC38E-005C-416A-911A-8F4F4CD9A2BC}"/>
          </ac:spMkLst>
        </pc:spChg>
        <pc:spChg chg="add mod">
          <ac:chgData name="Danny Young" userId="cb0f4ce2-eb4f-479e-8e8f-3beb257e632f" providerId="ADAL" clId="{52D96B9C-9B3C-4CE1-BBCD-6A4C8E8E3E27}" dt="2021-03-30T18:58:53.128" v="5309" actId="1076"/>
          <ac:spMkLst>
            <pc:docMk/>
            <pc:sldMk cId="3907774714" sldId="275"/>
            <ac:spMk id="5" creationId="{D99837B3-D053-414B-879E-C0463044C42C}"/>
          </ac:spMkLst>
        </pc:spChg>
        <pc:spChg chg="add mod">
          <ac:chgData name="Danny Young" userId="cb0f4ce2-eb4f-479e-8e8f-3beb257e632f" providerId="ADAL" clId="{52D96B9C-9B3C-4CE1-BBCD-6A4C8E8E3E27}" dt="2021-03-30T18:59:21.140" v="5410" actId="1076"/>
          <ac:spMkLst>
            <pc:docMk/>
            <pc:sldMk cId="3907774714" sldId="275"/>
            <ac:spMk id="11" creationId="{A50BC894-077E-4B26-A9BE-B0236766C2B8}"/>
          </ac:spMkLst>
        </pc:spChg>
        <pc:spChg chg="add mod">
          <ac:chgData name="Danny Young" userId="cb0f4ce2-eb4f-479e-8e8f-3beb257e632f" providerId="ADAL" clId="{52D96B9C-9B3C-4CE1-BBCD-6A4C8E8E3E27}" dt="2021-03-30T19:00:34.440" v="5575" actId="207"/>
          <ac:spMkLst>
            <pc:docMk/>
            <pc:sldMk cId="3907774714" sldId="275"/>
            <ac:spMk id="13" creationId="{72294055-516A-42BA-9E79-A1BCD449B34F}"/>
          </ac:spMkLst>
        </pc:spChg>
        <pc:graphicFrameChg chg="add mod">
          <ac:chgData name="Danny Young" userId="cb0f4ce2-eb4f-479e-8e8f-3beb257e632f" providerId="ADAL" clId="{52D96B9C-9B3C-4CE1-BBCD-6A4C8E8E3E27}" dt="2021-03-30T18:47:12.850" v="5297" actId="1036"/>
          <ac:graphicFrameMkLst>
            <pc:docMk/>
            <pc:sldMk cId="3907774714" sldId="275"/>
            <ac:graphicFrameMk id="4" creationId="{1B384BF5-B7C0-437B-8B7B-1BE2231A7F69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58:55.680" v="5312" actId="1076"/>
          <ac:graphicFrameMkLst>
            <pc:docMk/>
            <pc:sldMk cId="3907774714" sldId="275"/>
            <ac:graphicFrameMk id="6" creationId="{830E3617-B15D-40C2-8F2F-8DB61E18BEE9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47:12.850" v="5297" actId="1036"/>
          <ac:graphicFrameMkLst>
            <pc:docMk/>
            <pc:sldMk cId="3907774714" sldId="275"/>
            <ac:graphicFrameMk id="7" creationId="{1C80E2F8-9BD4-4EF4-9755-942E5DB84605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47:12.850" v="5297" actId="1036"/>
          <ac:graphicFrameMkLst>
            <pc:docMk/>
            <pc:sldMk cId="3907774714" sldId="275"/>
            <ac:graphicFrameMk id="8" creationId="{ACD70DB6-3D28-4E33-A2E5-D09CC570EC4C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47:12.850" v="5297" actId="1036"/>
          <ac:graphicFrameMkLst>
            <pc:docMk/>
            <pc:sldMk cId="3907774714" sldId="275"/>
            <ac:graphicFrameMk id="9" creationId="{32B0941E-AE24-4AFB-BEBB-728EDBCD4EE9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53:29.737" v="5307" actId="1076"/>
          <ac:graphicFrameMkLst>
            <pc:docMk/>
            <pc:sldMk cId="3907774714" sldId="275"/>
            <ac:graphicFrameMk id="10" creationId="{0E2AA8F2-9057-4126-8775-E4A4F2F9E443}"/>
          </ac:graphicFrameMkLst>
        </pc:graphicFrameChg>
        <pc:graphicFrameChg chg="add mod">
          <ac:chgData name="Danny Young" userId="cb0f4ce2-eb4f-479e-8e8f-3beb257e632f" providerId="ADAL" clId="{52D96B9C-9B3C-4CE1-BBCD-6A4C8E8E3E27}" dt="2021-03-30T18:59:45.645" v="5416" actId="1076"/>
          <ac:graphicFrameMkLst>
            <pc:docMk/>
            <pc:sldMk cId="3907774714" sldId="275"/>
            <ac:graphicFrameMk id="12" creationId="{829EC841-25A5-4733-96DD-13AB3C5C9A60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348" units="in"/>
          <inkml:channel name="Y" type="integer" max="18968" units="in"/>
          <inkml:channel name="F" type="integer" max="255" units="dev"/>
        </inkml:traceFormat>
        <inkml:channelProperties>
          <inkml:channelProperty channel="X" name="resolution" value="3678.54541" units="1/in"/>
          <inkml:channelProperty channel="Y" name="resolution" value="3065.2876" units="1/in"/>
          <inkml:channelProperty channel="F" name="resolution" value="INF" units="1/dev"/>
        </inkml:channelProperties>
      </inkml:inkSource>
      <inkml:timestamp xml:id="ts0" timeString="2007-12-12T22:46:05.90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200 52 10,'-10'-20'13,"10"20"-4,0 0-1,-11-20-1,-1 0-1,12 20-2,0 0-1,0 0 3,0 0-1,0 0 2,0 0 0,0 0-1,0 0 2,0 0 1,-8 21-2,-1 0 2,9-21 0,0 0-3,0 0-1,19 6-1,-1 1-1,-18-7 0,0 0 2,0 0-2,0 0-2,0 0 2,0 0-2,0 0 2,0 0-2,0 0 0,0 0-1,-24-9 1,2 5-1,0 4 0,1 4-1,0 2 2,0 1-2,3 1 0,1 0 0,17-8-1,0 0 4,-11 20-2,1 0 0,10-20-2,26 10-2,2-4-14,5 1-19,6-10-3,6-1-2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D1278-58CF-4509-85C8-270B4DCD137B}" type="datetimeFigureOut">
              <a:rPr lang="en-CA" smtClean="0"/>
              <a:pPr/>
              <a:t>2021-03-30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52A4D-83F2-4AAB-BF27-04EA9AEEF63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662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52A4D-83F2-4AAB-BF27-04EA9AEEF639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9419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52A4D-83F2-4AAB-BF27-04EA9AEEF639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3071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52A4D-83F2-4AAB-BF27-04EA9AEEF639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3442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52A4D-83F2-4AAB-BF27-04EA9AEEF639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3109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52A4D-83F2-4AAB-BF27-04EA9AEEF639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7478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52A4D-83F2-4AAB-BF27-04EA9AEEF639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9632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52A4D-83F2-4AAB-BF27-04EA9AEEF639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0398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7ED24-91C7-4DB8-9CF2-ED71749479BE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BEFBB-8CD7-4D5A-9393-B31BEDBA942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24FA-0700-4642-945F-AC13C9A42EFD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97779-F575-4459-9412-8EBBABF349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FA11F-67CA-40EF-B16C-0697EF341EA0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75911-5BE2-4474-A071-EB51847BA69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57359BF-CF09-4411-B16D-ECC07F801C52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3C6E8A-8615-4A1C-9644-FFED8598B4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66CB7-9AAB-4AE8-B7BD-6B2A53338901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12164-8183-448E-8C1E-BB9581F344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5A8CA-291F-4E9F-A2F2-2478B0BFE4E7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BBEE3-6BE0-431B-9369-82AE160C6AC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58D8F-5C7B-4457-A3B3-A6002714218D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1E3A3-44B2-495B-A029-5BE4A155DF2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F01FCFB-EDEE-4E5E-9402-B029483D288D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4DA6D2-7CA3-4B62-88D3-EB34A648B76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A3C22-853A-4EF5-9701-9048F1CB6D24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2E9A6-F2EB-4614-A533-37E82F94E38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9FFC8D-8508-45AD-A615-E2435EA80B7E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E4CD49-E0D4-4810-8243-4868638ABF7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120047-8898-4463-8854-77FC3B7B491A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47969C7-984E-4ADC-9053-893D2D6A9E5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22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F72E356-88F5-44E9-861B-6A29AEA6DC6F}" type="datetimeFigureOut">
              <a:rPr lang="en-US"/>
              <a:pPr>
                <a:defRPr/>
              </a:pPr>
              <a:t>3/30/2021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7EAB524-3223-43A9-B195-9BF5125BD2C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29" r:id="rId4"/>
    <p:sldLayoutId id="2147483730" r:id="rId5"/>
    <p:sldLayoutId id="2147483737" r:id="rId6"/>
    <p:sldLayoutId id="2147483731" r:id="rId7"/>
    <p:sldLayoutId id="2147483738" r:id="rId8"/>
    <p:sldLayoutId id="2147483739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67.bin"/><Relationship Id="rId18" Type="http://schemas.openxmlformats.org/officeDocument/2006/relationships/image" Target="../media/image66.wmf"/><Relationship Id="rId3" Type="http://schemas.openxmlformats.org/officeDocument/2006/relationships/oleObject" Target="../embeddings/oleObject62.bin"/><Relationship Id="rId21" Type="http://schemas.openxmlformats.org/officeDocument/2006/relationships/image" Target="../media/image67.wmf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3.wmf"/><Relationship Id="rId17" Type="http://schemas.openxmlformats.org/officeDocument/2006/relationships/oleObject" Target="../embeddings/oleObject69.bin"/><Relationship Id="rId25" Type="http://schemas.openxmlformats.org/officeDocument/2006/relationships/image" Target="../media/image69.wmf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65.wmf"/><Relationship Id="rId20" Type="http://schemas.openxmlformats.org/officeDocument/2006/relationships/oleObject" Target="../embeddings/oleObject7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66.bin"/><Relationship Id="rId24" Type="http://schemas.openxmlformats.org/officeDocument/2006/relationships/oleObject" Target="../embeddings/oleObject73.bin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68.bin"/><Relationship Id="rId23" Type="http://schemas.openxmlformats.org/officeDocument/2006/relationships/image" Target="../media/image68.wmf"/><Relationship Id="rId10" Type="http://schemas.openxmlformats.org/officeDocument/2006/relationships/image" Target="../media/image62.wmf"/><Relationship Id="rId19" Type="http://schemas.openxmlformats.org/officeDocument/2006/relationships/oleObject" Target="../embeddings/oleObject70.bin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64.wmf"/><Relationship Id="rId22" Type="http://schemas.openxmlformats.org/officeDocument/2006/relationships/oleObject" Target="../embeddings/oleObject7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2.wmf"/><Relationship Id="rId12" Type="http://schemas.openxmlformats.org/officeDocument/2006/relationships/oleObject" Target="../embeddings/oleObject79.bin"/><Relationship Id="rId2" Type="http://schemas.openxmlformats.org/officeDocument/2006/relationships/oleObject" Target="../embeddings/oleObject7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4.wmf"/><Relationship Id="rId5" Type="http://schemas.openxmlformats.org/officeDocument/2006/relationships/image" Target="../media/image71.wmf"/><Relationship Id="rId15" Type="http://schemas.openxmlformats.org/officeDocument/2006/relationships/image" Target="../media/image76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3.wmf"/><Relationship Id="rId14" Type="http://schemas.openxmlformats.org/officeDocument/2006/relationships/oleObject" Target="../embeddings/oleObject8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81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78.wmf"/><Relationship Id="rId17" Type="http://schemas.openxmlformats.org/officeDocument/2006/relationships/oleObject" Target="../embeddings/oleObject85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8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5.bin"/><Relationship Id="rId15" Type="http://schemas.openxmlformats.org/officeDocument/2006/relationships/oleObject" Target="../embeddings/oleObject84.bin"/><Relationship Id="rId10" Type="http://schemas.openxmlformats.org/officeDocument/2006/relationships/image" Target="../media/image74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7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oleObject" Target="../embeddings/oleObject91.bin"/><Relationship Id="rId18" Type="http://schemas.openxmlformats.org/officeDocument/2006/relationships/image" Target="../media/image89.wmf"/><Relationship Id="rId26" Type="http://schemas.openxmlformats.org/officeDocument/2006/relationships/image" Target="../media/image93.wmf"/><Relationship Id="rId3" Type="http://schemas.openxmlformats.org/officeDocument/2006/relationships/oleObject" Target="../embeddings/oleObject86.bin"/><Relationship Id="rId21" Type="http://schemas.openxmlformats.org/officeDocument/2006/relationships/oleObject" Target="../embeddings/oleObject95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86.wmf"/><Relationship Id="rId17" Type="http://schemas.openxmlformats.org/officeDocument/2006/relationships/oleObject" Target="../embeddings/oleObject93.bin"/><Relationship Id="rId25" Type="http://schemas.openxmlformats.org/officeDocument/2006/relationships/oleObject" Target="../embeddings/oleObject97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88.wmf"/><Relationship Id="rId20" Type="http://schemas.openxmlformats.org/officeDocument/2006/relationships/image" Target="../media/image90.wmf"/><Relationship Id="rId29" Type="http://schemas.openxmlformats.org/officeDocument/2006/relationships/image" Target="../media/image10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90.bin"/><Relationship Id="rId24" Type="http://schemas.openxmlformats.org/officeDocument/2006/relationships/image" Target="../media/image92.wmf"/><Relationship Id="rId5" Type="http://schemas.openxmlformats.org/officeDocument/2006/relationships/oleObject" Target="../embeddings/oleObject87.bin"/><Relationship Id="rId15" Type="http://schemas.openxmlformats.org/officeDocument/2006/relationships/oleObject" Target="../embeddings/oleObject92.bin"/><Relationship Id="rId23" Type="http://schemas.openxmlformats.org/officeDocument/2006/relationships/oleObject" Target="../embeddings/oleObject96.bin"/><Relationship Id="rId10" Type="http://schemas.openxmlformats.org/officeDocument/2006/relationships/image" Target="../media/image85.wmf"/><Relationship Id="rId19" Type="http://schemas.openxmlformats.org/officeDocument/2006/relationships/oleObject" Target="../embeddings/oleObject94.bin"/><Relationship Id="rId4" Type="http://schemas.openxmlformats.org/officeDocument/2006/relationships/image" Target="../media/image82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87.wmf"/><Relationship Id="rId22" Type="http://schemas.openxmlformats.org/officeDocument/2006/relationships/image" Target="../media/image91.wmf"/><Relationship Id="rId27" Type="http://schemas.openxmlformats.org/officeDocument/2006/relationships/customXml" Target="../ink/ink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103.bin"/><Relationship Id="rId18" Type="http://schemas.openxmlformats.org/officeDocument/2006/relationships/image" Target="../media/image101.wmf"/><Relationship Id="rId3" Type="http://schemas.openxmlformats.org/officeDocument/2006/relationships/oleObject" Target="../embeddings/oleObject98.bin"/><Relationship Id="rId21" Type="http://schemas.openxmlformats.org/officeDocument/2006/relationships/oleObject" Target="../embeddings/oleObject107.bin"/><Relationship Id="rId7" Type="http://schemas.openxmlformats.org/officeDocument/2006/relationships/oleObject" Target="../embeddings/oleObject100.bin"/><Relationship Id="rId12" Type="http://schemas.openxmlformats.org/officeDocument/2006/relationships/image" Target="../media/image98.wmf"/><Relationship Id="rId17" Type="http://schemas.openxmlformats.org/officeDocument/2006/relationships/oleObject" Target="../embeddings/oleObject105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00.wmf"/><Relationship Id="rId20" Type="http://schemas.openxmlformats.org/officeDocument/2006/relationships/image" Target="../media/image10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02.bin"/><Relationship Id="rId24" Type="http://schemas.openxmlformats.org/officeDocument/2006/relationships/image" Target="../media/image104.wmf"/><Relationship Id="rId5" Type="http://schemas.openxmlformats.org/officeDocument/2006/relationships/oleObject" Target="../embeddings/oleObject99.bin"/><Relationship Id="rId15" Type="http://schemas.openxmlformats.org/officeDocument/2006/relationships/oleObject" Target="../embeddings/oleObject104.bin"/><Relationship Id="rId23" Type="http://schemas.openxmlformats.org/officeDocument/2006/relationships/oleObject" Target="../embeddings/oleObject108.bin"/><Relationship Id="rId10" Type="http://schemas.openxmlformats.org/officeDocument/2006/relationships/image" Target="../media/image97.wmf"/><Relationship Id="rId19" Type="http://schemas.openxmlformats.org/officeDocument/2006/relationships/oleObject" Target="../embeddings/oleObject106.bin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01.bin"/><Relationship Id="rId14" Type="http://schemas.openxmlformats.org/officeDocument/2006/relationships/image" Target="../media/image99.wmf"/><Relationship Id="rId22" Type="http://schemas.openxmlformats.org/officeDocument/2006/relationships/image" Target="../media/image10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12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6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0.w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10" Type="http://schemas.openxmlformats.org/officeDocument/2006/relationships/image" Target="../media/image13.wmf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1.bin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31.bin"/><Relationship Id="rId26" Type="http://schemas.openxmlformats.org/officeDocument/2006/relationships/oleObject" Target="../embeddings/oleObject35.bin"/><Relationship Id="rId39" Type="http://schemas.openxmlformats.org/officeDocument/2006/relationships/image" Target="../media/image39.wmf"/><Relationship Id="rId3" Type="http://schemas.openxmlformats.org/officeDocument/2006/relationships/image" Target="../media/image18.wmf"/><Relationship Id="rId21" Type="http://schemas.openxmlformats.org/officeDocument/2006/relationships/image" Target="../media/image31.wmf"/><Relationship Id="rId34" Type="http://schemas.openxmlformats.org/officeDocument/2006/relationships/oleObject" Target="../embeddings/oleObject39.bin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29.wmf"/><Relationship Id="rId25" Type="http://schemas.openxmlformats.org/officeDocument/2006/relationships/image" Target="../media/image33.wmf"/><Relationship Id="rId33" Type="http://schemas.openxmlformats.org/officeDocument/2006/relationships/image" Target="../media/image36.wmf"/><Relationship Id="rId38" Type="http://schemas.openxmlformats.org/officeDocument/2006/relationships/oleObject" Target="../embeddings/oleObject41.bin"/><Relationship Id="rId2" Type="http://schemas.openxmlformats.org/officeDocument/2006/relationships/oleObject" Target="../embeddings/oleObject23.bin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29" Type="http://schemas.openxmlformats.org/officeDocument/2006/relationships/image" Target="../media/image35.wmf"/><Relationship Id="rId41" Type="http://schemas.openxmlformats.org/officeDocument/2006/relationships/image" Target="../media/image40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6.wmf"/><Relationship Id="rId24" Type="http://schemas.openxmlformats.org/officeDocument/2006/relationships/oleObject" Target="../embeddings/oleObject34.bin"/><Relationship Id="rId32" Type="http://schemas.openxmlformats.org/officeDocument/2006/relationships/oleObject" Target="../embeddings/oleObject38.bin"/><Relationship Id="rId37" Type="http://schemas.openxmlformats.org/officeDocument/2006/relationships/image" Target="../media/image38.wmf"/><Relationship Id="rId40" Type="http://schemas.openxmlformats.org/officeDocument/2006/relationships/oleObject" Target="../embeddings/oleObject42.bin"/><Relationship Id="rId5" Type="http://schemas.openxmlformats.org/officeDocument/2006/relationships/image" Target="../media/image19.wmf"/><Relationship Id="rId15" Type="http://schemas.openxmlformats.org/officeDocument/2006/relationships/image" Target="../media/image28.wmf"/><Relationship Id="rId23" Type="http://schemas.openxmlformats.org/officeDocument/2006/relationships/image" Target="../media/image32.wmf"/><Relationship Id="rId28" Type="http://schemas.openxmlformats.org/officeDocument/2006/relationships/oleObject" Target="../embeddings/oleObject36.bin"/><Relationship Id="rId36" Type="http://schemas.openxmlformats.org/officeDocument/2006/relationships/oleObject" Target="../embeddings/oleObject40.bin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30.wmf"/><Relationship Id="rId31" Type="http://schemas.openxmlformats.org/officeDocument/2006/relationships/image" Target="../media/image21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Relationship Id="rId27" Type="http://schemas.openxmlformats.org/officeDocument/2006/relationships/image" Target="../media/image34.wmf"/><Relationship Id="rId30" Type="http://schemas.openxmlformats.org/officeDocument/2006/relationships/oleObject" Target="../embeddings/oleObject37.bin"/><Relationship Id="rId35" Type="http://schemas.openxmlformats.org/officeDocument/2006/relationships/image" Target="../media/image3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51.bin"/><Relationship Id="rId26" Type="http://schemas.openxmlformats.org/officeDocument/2006/relationships/oleObject" Target="../embeddings/oleObject55.bin"/><Relationship Id="rId3" Type="http://schemas.openxmlformats.org/officeDocument/2006/relationships/image" Target="../media/image41.wmf"/><Relationship Id="rId21" Type="http://schemas.openxmlformats.org/officeDocument/2006/relationships/image" Target="../media/image49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47.wmf"/><Relationship Id="rId25" Type="http://schemas.openxmlformats.org/officeDocument/2006/relationships/image" Target="../media/image51.wmf"/><Relationship Id="rId2" Type="http://schemas.openxmlformats.org/officeDocument/2006/relationships/oleObject" Target="../embeddings/oleObject43.bin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4.wmf"/><Relationship Id="rId24" Type="http://schemas.openxmlformats.org/officeDocument/2006/relationships/oleObject" Target="../embeddings/oleObject54.bin"/><Relationship Id="rId5" Type="http://schemas.openxmlformats.org/officeDocument/2006/relationships/image" Target="../media/image42.wmf"/><Relationship Id="rId15" Type="http://schemas.openxmlformats.org/officeDocument/2006/relationships/image" Target="../media/image46.wmf"/><Relationship Id="rId23" Type="http://schemas.openxmlformats.org/officeDocument/2006/relationships/image" Target="../media/image50.wmf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3.bin"/><Relationship Id="rId27" Type="http://schemas.openxmlformats.org/officeDocument/2006/relationships/image" Target="../media/image5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6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Sect. 4.5</a:t>
            </a:r>
            <a:br>
              <a:rPr lang="en-CA" dirty="0"/>
            </a:br>
            <a:r>
              <a:rPr lang="en-CA" dirty="0"/>
              <a:t>The </a:t>
            </a:r>
            <a:r>
              <a:rPr lang="en-CA" dirty="0" err="1"/>
              <a:t>Discriminant</a:t>
            </a:r>
            <a:br>
              <a:rPr lang="en-CA" dirty="0"/>
            </a:br>
            <a:r>
              <a:rPr lang="en-CA" dirty="0"/>
              <a:t>Nature of the ROOTS</a:t>
            </a:r>
          </a:p>
        </p:txBody>
      </p:sp>
      <p:sp>
        <p:nvSpPr>
          <p:cNvPr id="16387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" y="274638"/>
            <a:ext cx="8505825" cy="9350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Determine the nature of the roots for each equation: (Do not Solve)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46077"/>
              </p:ext>
            </p:extLst>
          </p:nvPr>
        </p:nvGraphicFramePr>
        <p:xfrm>
          <a:off x="471488" y="1229519"/>
          <a:ext cx="2182812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41200" progId="Equation.DSMT4">
                  <p:embed/>
                </p:oleObj>
              </mc:Choice>
              <mc:Fallback>
                <p:oleObj name="Equation" r:id="rId3" imgW="990360" imgH="2412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1229519"/>
                        <a:ext cx="2182812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559824"/>
              </p:ext>
            </p:extLst>
          </p:nvPr>
        </p:nvGraphicFramePr>
        <p:xfrm>
          <a:off x="4216400" y="1256507"/>
          <a:ext cx="27432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44520" imgH="241200" progId="Equation.DSMT4">
                  <p:embed/>
                </p:oleObj>
              </mc:Choice>
              <mc:Fallback>
                <p:oleObj name="Equation" r:id="rId5" imgW="1244520" imgH="241200" progId="Equation.DSMT4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1256507"/>
                        <a:ext cx="2743200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773247"/>
              </p:ext>
            </p:extLst>
          </p:nvPr>
        </p:nvGraphicFramePr>
        <p:xfrm>
          <a:off x="419099" y="1825626"/>
          <a:ext cx="26289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33440" imgH="215640" progId="Equation.DSMT4">
                  <p:embed/>
                </p:oleObj>
              </mc:Choice>
              <mc:Fallback>
                <p:oleObj name="Equation" r:id="rId7" imgW="1333440" imgH="215640" progId="Equation.DSMT4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099" y="1825626"/>
                        <a:ext cx="262890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50824"/>
              </p:ext>
            </p:extLst>
          </p:nvPr>
        </p:nvGraphicFramePr>
        <p:xfrm>
          <a:off x="476249" y="2468563"/>
          <a:ext cx="18891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88840" imgH="215640" progId="Equation.DSMT4">
                  <p:embed/>
                </p:oleObj>
              </mc:Choice>
              <mc:Fallback>
                <p:oleObj name="Equation" r:id="rId9" imgW="888840" imgH="21564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49" y="2468563"/>
                        <a:ext cx="1889125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964737"/>
              </p:ext>
            </p:extLst>
          </p:nvPr>
        </p:nvGraphicFramePr>
        <p:xfrm>
          <a:off x="463549" y="3062288"/>
          <a:ext cx="29416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84200" imgH="291960" progId="Equation.DSMT4">
                  <p:embed/>
                </p:oleObj>
              </mc:Choice>
              <mc:Fallback>
                <p:oleObj name="Equation" r:id="rId11" imgW="1384200" imgH="291960" progId="Equation.DSMT4">
                  <p:embed/>
                  <p:pic>
                    <p:nvPicPr>
                      <p:cNvPr id="30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49" y="3062288"/>
                        <a:ext cx="2941638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481192"/>
              </p:ext>
            </p:extLst>
          </p:nvPr>
        </p:nvGraphicFramePr>
        <p:xfrm>
          <a:off x="476249" y="3876676"/>
          <a:ext cx="18891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88840" imgH="177480" progId="Equation.DSMT4">
                  <p:embed/>
                </p:oleObj>
              </mc:Choice>
              <mc:Fallback>
                <p:oleObj name="Equation" r:id="rId13" imgW="888840" imgH="177480" progId="Equation.DSMT4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49" y="3876676"/>
                        <a:ext cx="188912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499087"/>
              </p:ext>
            </p:extLst>
          </p:nvPr>
        </p:nvGraphicFramePr>
        <p:xfrm>
          <a:off x="2416174" y="3876676"/>
          <a:ext cx="9175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31640" imgH="177480" progId="Equation.DSMT4">
                  <p:embed/>
                </p:oleObj>
              </mc:Choice>
              <mc:Fallback>
                <p:oleObj name="Equation" r:id="rId15" imgW="431640" imgH="177480" progId="Equation.DSMT4">
                  <p:embed/>
                  <p:pic>
                    <p:nvPicPr>
                      <p:cNvPr id="30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174" y="3876676"/>
                        <a:ext cx="9175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0499" y="4540251"/>
            <a:ext cx="3357563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latin typeface="Century Schoolbook" pitchFamily="18" charset="0"/>
              </a:rPr>
              <a:t>Discriminant is negative </a:t>
            </a:r>
            <a:r>
              <a:rPr lang="en-CA" sz="2300">
                <a:latin typeface="Century Schoolbook" pitchFamily="18" charset="0"/>
                <a:sym typeface="Wingdings" pitchFamily="2" charset="2"/>
              </a:rPr>
              <a:t>  </a:t>
            </a:r>
            <a:r>
              <a:rPr lang="en-CA" sz="2300">
                <a:latin typeface="Century Schoolbook" pitchFamily="18" charset="0"/>
              </a:rPr>
              <a:t>There are no real roots</a:t>
            </a:r>
          </a:p>
        </p:txBody>
      </p:sp>
      <p:graphicFrame>
        <p:nvGraphicFramePr>
          <p:cNvPr id="1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094495"/>
              </p:ext>
            </p:extLst>
          </p:nvPr>
        </p:nvGraphicFramePr>
        <p:xfrm>
          <a:off x="4298949" y="1808163"/>
          <a:ext cx="27289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84200" imgH="215640" progId="Equation.DSMT4">
                  <p:embed/>
                </p:oleObj>
              </mc:Choice>
              <mc:Fallback>
                <p:oleObj name="Equation" r:id="rId17" imgW="1384200" imgH="215640" progId="Equation.DSMT4">
                  <p:embed/>
                  <p:pic>
                    <p:nvPicPr>
                      <p:cNvPr id="1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49" y="1808163"/>
                        <a:ext cx="2728913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725376"/>
              </p:ext>
            </p:extLst>
          </p:nvPr>
        </p:nvGraphicFramePr>
        <p:xfrm>
          <a:off x="4405312" y="2451101"/>
          <a:ext cx="18891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88840" imgH="215640" progId="Equation.DSMT4">
                  <p:embed/>
                </p:oleObj>
              </mc:Choice>
              <mc:Fallback>
                <p:oleObj name="Equation" r:id="rId19" imgW="888840" imgH="215640" progId="Equation.DSMT4">
                  <p:embed/>
                  <p:pic>
                    <p:nvPicPr>
                      <p:cNvPr id="1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312" y="2451101"/>
                        <a:ext cx="1889125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473385"/>
              </p:ext>
            </p:extLst>
          </p:nvPr>
        </p:nvGraphicFramePr>
        <p:xfrm>
          <a:off x="4325937" y="3044826"/>
          <a:ext cx="30765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447560" imgH="291960" progId="Equation.DSMT4">
                  <p:embed/>
                </p:oleObj>
              </mc:Choice>
              <mc:Fallback>
                <p:oleObj name="Equation" r:id="rId20" imgW="1447560" imgH="291960" progId="Equation.DSMT4">
                  <p:embed/>
                  <p:pic>
                    <p:nvPicPr>
                      <p:cNvPr id="1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937" y="3044826"/>
                        <a:ext cx="3076575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089352"/>
              </p:ext>
            </p:extLst>
          </p:nvPr>
        </p:nvGraphicFramePr>
        <p:xfrm>
          <a:off x="4405312" y="3859213"/>
          <a:ext cx="18891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888840" imgH="177480" progId="Equation.DSMT4">
                  <p:embed/>
                </p:oleObj>
              </mc:Choice>
              <mc:Fallback>
                <p:oleObj name="Equation" r:id="rId22" imgW="888840" imgH="177480" progId="Equation.DSMT4">
                  <p:embed/>
                  <p:pic>
                    <p:nvPicPr>
                      <p:cNvPr id="1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312" y="3859213"/>
                        <a:ext cx="188912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228681"/>
              </p:ext>
            </p:extLst>
          </p:nvPr>
        </p:nvGraphicFramePr>
        <p:xfrm>
          <a:off x="6372224" y="3859213"/>
          <a:ext cx="8636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406080" imgH="177480" progId="Equation.DSMT4">
                  <p:embed/>
                </p:oleObj>
              </mc:Choice>
              <mc:Fallback>
                <p:oleObj name="Equation" r:id="rId24" imgW="406080" imgH="177480" progId="Equation.DSMT4">
                  <p:embed/>
                  <p:pic>
                    <p:nvPicPr>
                      <p:cNvPr id="30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4" y="3859213"/>
                        <a:ext cx="86360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19562" y="4522788"/>
            <a:ext cx="3357562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latin typeface="Century Schoolbook" pitchFamily="18" charset="0"/>
              </a:rPr>
              <a:t>Discriminant is positive </a:t>
            </a:r>
            <a:r>
              <a:rPr lang="en-CA" sz="2300">
                <a:latin typeface="Century Schoolbook" pitchFamily="18" charset="0"/>
                <a:sym typeface="Wingdings" pitchFamily="2" charset="2"/>
              </a:rPr>
              <a:t> </a:t>
            </a:r>
            <a:r>
              <a:rPr lang="en-CA" sz="2300">
                <a:latin typeface="Century Schoolbook" pitchFamily="18" charset="0"/>
              </a:rPr>
              <a:t>There are 2 real roots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D94AF-2F63-457E-AE34-369A48C53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364" y="122238"/>
            <a:ext cx="7467600" cy="570489"/>
          </a:xfrm>
        </p:spPr>
        <p:txBody>
          <a:bodyPr/>
          <a:lstStyle/>
          <a:p>
            <a:r>
              <a:rPr lang="en-CA" dirty="0"/>
              <a:t>Altering the Nature of your Roots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FC38E-005C-416A-911A-8F4F4CD9A2B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727"/>
            <a:ext cx="8797636" cy="2833255"/>
          </a:xfrm>
        </p:spPr>
        <p:txBody>
          <a:bodyPr/>
          <a:lstStyle/>
          <a:p>
            <a:r>
              <a:rPr lang="en-CA" sz="2100" dirty="0"/>
              <a:t>In this next part, you will have an unknown constant “k” in your quadratic equation</a:t>
            </a:r>
          </a:p>
          <a:p>
            <a:r>
              <a:rPr lang="en-CA" sz="2100" dirty="0"/>
              <a:t>You want to know what values of “k” will there be:</a:t>
            </a:r>
            <a:br>
              <a:rPr lang="en-CA" sz="2100" dirty="0"/>
            </a:br>
            <a:r>
              <a:rPr lang="en-CA" sz="2100" dirty="0"/>
              <a:t>Case 1: 2 roots   Case 2: 1 root or Case 3: Zero roots</a:t>
            </a:r>
          </a:p>
          <a:p>
            <a:r>
              <a:rPr lang="en-CA" sz="2100" dirty="0"/>
              <a:t>Suppose, we start with “case 1”, for what values of “k” will there be 2 ROOTS?</a:t>
            </a:r>
          </a:p>
          <a:p>
            <a:r>
              <a:rPr lang="en-CA" sz="2100" dirty="0"/>
              <a:t>Treat the constant “k” like the variable “x”, our inequality becomes a quadratic equation</a:t>
            </a:r>
          </a:p>
          <a:p>
            <a:endParaRPr lang="en-CA" sz="2100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1B384BF5-B7C0-437B-8B7B-1BE2231A7F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298661"/>
              </p:ext>
            </p:extLst>
          </p:nvPr>
        </p:nvGraphicFramePr>
        <p:xfrm>
          <a:off x="187036" y="3632075"/>
          <a:ext cx="24574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79280" imgH="241200" progId="Equation.DSMT4">
                  <p:embed/>
                </p:oleObj>
              </mc:Choice>
              <mc:Fallback>
                <p:oleObj name="Equation" r:id="rId2" imgW="1079280" imgH="2412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1B384BF5-B7C0-437B-8B7B-1BE2231A7F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36" y="3632075"/>
                        <a:ext cx="2457450" cy="549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99837B3-D053-414B-879E-C0463044C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9177" y="3600681"/>
            <a:ext cx="60388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100" dirty="0">
                <a:solidFill>
                  <a:srgbClr val="FF0000"/>
                </a:solidFill>
                <a:latin typeface="+mj-lt"/>
              </a:rPr>
              <a:t>We want the equation to have 2 different roots, so the discriminant must be greater than zero</a:t>
            </a:r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830E3617-B15D-40C2-8F2F-8DB61E18BE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8365"/>
              </p:ext>
            </p:extLst>
          </p:nvPr>
        </p:nvGraphicFramePr>
        <p:xfrm>
          <a:off x="3515591" y="4298181"/>
          <a:ext cx="1939636" cy="499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38080" imgH="215640" progId="Equation.DSMT4">
                  <p:embed/>
                </p:oleObj>
              </mc:Choice>
              <mc:Fallback>
                <p:oleObj name="Equation" r:id="rId4" imgW="838080" imgH="215640" progId="Equation.DSMT4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830E3617-B15D-40C2-8F2F-8DB61E18BE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5591" y="4298181"/>
                        <a:ext cx="1939636" cy="4994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1C80E2F8-9BD4-4EF4-9755-942E5DB846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221153"/>
              </p:ext>
            </p:extLst>
          </p:nvPr>
        </p:nvGraphicFramePr>
        <p:xfrm>
          <a:off x="5716732" y="4374617"/>
          <a:ext cx="287813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44520" imgH="215640" progId="Equation.DSMT4">
                  <p:embed/>
                </p:oleObj>
              </mc:Choice>
              <mc:Fallback>
                <p:oleObj name="Equation" r:id="rId6" imgW="1244520" imgH="215640" progId="Equation.DSMT4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1C80E2F8-9BD4-4EF4-9755-942E5DB846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732" y="4374617"/>
                        <a:ext cx="2878138" cy="500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ACD70DB6-3D28-4E33-A2E5-D09CC570EC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769280"/>
              </p:ext>
            </p:extLst>
          </p:nvPr>
        </p:nvGraphicFramePr>
        <p:xfrm>
          <a:off x="715096" y="4298181"/>
          <a:ext cx="2308657" cy="544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30040" imgH="266400" progId="Equation.DSMT4">
                  <p:embed/>
                </p:oleObj>
              </mc:Choice>
              <mc:Fallback>
                <p:oleObj name="Equation" r:id="rId8" imgW="1130040" imgH="266400" progId="Equation.DSMT4">
                  <p:embed/>
                  <p:pic>
                    <p:nvPicPr>
                      <p:cNvPr id="8" name="Object 4">
                        <a:extLst>
                          <a:ext uri="{FF2B5EF4-FFF2-40B4-BE49-F238E27FC236}">
                            <a16:creationId xmlns:a16="http://schemas.microsoft.com/office/drawing/2014/main" id="{ACD70DB6-3D28-4E33-A2E5-D09CC570EC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096" y="4298181"/>
                        <a:ext cx="2308657" cy="5447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32B0941E-AE24-4AFB-BEBB-728EDBCD4E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082098"/>
              </p:ext>
            </p:extLst>
          </p:nvPr>
        </p:nvGraphicFramePr>
        <p:xfrm>
          <a:off x="1280426" y="4797617"/>
          <a:ext cx="1777351" cy="503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61760" imgH="215640" progId="Equation.DSMT4">
                  <p:embed/>
                </p:oleObj>
              </mc:Choice>
              <mc:Fallback>
                <p:oleObj name="Equation" r:id="rId10" imgW="761760" imgH="215640" progId="Equation.DSMT4">
                  <p:embed/>
                  <p:pic>
                    <p:nvPicPr>
                      <p:cNvPr id="9" name="Object 5">
                        <a:extLst>
                          <a:ext uri="{FF2B5EF4-FFF2-40B4-BE49-F238E27FC236}">
                            <a16:creationId xmlns:a16="http://schemas.microsoft.com/office/drawing/2014/main" id="{32B0941E-AE24-4AFB-BEBB-728EDBCD4E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426" y="4797617"/>
                        <a:ext cx="1777351" cy="5036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>
            <a:extLst>
              <a:ext uri="{FF2B5EF4-FFF2-40B4-BE49-F238E27FC236}">
                <a16:creationId xmlns:a16="http://schemas.microsoft.com/office/drawing/2014/main" id="{0E2AA8F2-9057-4126-8775-E4A4F2F9E4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016863"/>
              </p:ext>
            </p:extLst>
          </p:nvPr>
        </p:nvGraphicFramePr>
        <p:xfrm>
          <a:off x="1118176" y="5363555"/>
          <a:ext cx="21018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01440" imgH="215640" progId="Equation.DSMT4">
                  <p:embed/>
                </p:oleObj>
              </mc:Choice>
              <mc:Fallback>
                <p:oleObj name="Equation" r:id="rId12" imgW="901440" imgH="215640" progId="Equation.DSMT4">
                  <p:embed/>
                  <p:pic>
                    <p:nvPicPr>
                      <p:cNvPr id="10" name="Object 5">
                        <a:extLst>
                          <a:ext uri="{FF2B5EF4-FFF2-40B4-BE49-F238E27FC236}">
                            <a16:creationId xmlns:a16="http://schemas.microsoft.com/office/drawing/2014/main" id="{0E2AA8F2-9057-4126-8775-E4A4F2F9E4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176" y="5363555"/>
                        <a:ext cx="2101850" cy="503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50BC894-077E-4B26-A9BE-B0236766C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679" y="4842975"/>
            <a:ext cx="53029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100" dirty="0">
                <a:solidFill>
                  <a:srgbClr val="FF0000"/>
                </a:solidFill>
                <a:latin typeface="+mj-lt"/>
              </a:rPr>
              <a:t>The part of the parabola that is above the x-axis is outside (left and right)</a:t>
            </a:r>
          </a:p>
        </p:txBody>
      </p:sp>
      <p:graphicFrame>
        <p:nvGraphicFramePr>
          <p:cNvPr id="12" name="Object 5">
            <a:extLst>
              <a:ext uri="{FF2B5EF4-FFF2-40B4-BE49-F238E27FC236}">
                <a16:creationId xmlns:a16="http://schemas.microsoft.com/office/drawing/2014/main" id="{829EC841-25A5-4733-96DD-13AB3C5C9A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755000"/>
              </p:ext>
            </p:extLst>
          </p:nvPr>
        </p:nvGraphicFramePr>
        <p:xfrm>
          <a:off x="764163" y="5943023"/>
          <a:ext cx="245586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54080" imgH="190440" progId="Equation.DSMT4">
                  <p:embed/>
                </p:oleObj>
              </mc:Choice>
              <mc:Fallback>
                <p:oleObj name="Equation" r:id="rId14" imgW="1054080" imgH="190440" progId="Equation.DSMT4">
                  <p:embed/>
                  <p:pic>
                    <p:nvPicPr>
                      <p:cNvPr id="12" name="Object 5">
                        <a:extLst>
                          <a:ext uri="{FF2B5EF4-FFF2-40B4-BE49-F238E27FC236}">
                            <a16:creationId xmlns:a16="http://schemas.microsoft.com/office/drawing/2014/main" id="{829EC841-25A5-4733-96DD-13AB3C5C9A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163" y="5943023"/>
                        <a:ext cx="2455863" cy="44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2294055-516A-42BA-9E79-A1BCD449B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315" y="5624945"/>
            <a:ext cx="5413811" cy="10520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100" dirty="0">
                <a:solidFill>
                  <a:srgbClr val="FF0000"/>
                </a:solidFill>
                <a:latin typeface="+mj-lt"/>
              </a:rPr>
              <a:t>So this means that if “k” is either less than -8 or bigger than 8, the QF will have 2 different roots</a:t>
            </a:r>
          </a:p>
        </p:txBody>
      </p:sp>
    </p:spTree>
    <p:extLst>
      <p:ext uri="{BB962C8B-B14F-4D97-AF65-F5344CB8AC3E}">
        <p14:creationId xmlns:p14="http://schemas.microsoft.com/office/powerpoint/2010/main" val="390777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58812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/>
              <a:t>III) Nature of Roots (Solving For “K”)</a:t>
            </a:r>
          </a:p>
        </p:txBody>
      </p:sp>
      <p:sp>
        <p:nvSpPr>
          <p:cNvPr id="71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47750"/>
            <a:ext cx="7467600" cy="99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/>
              <a:t>Ex: For what values of “k” does the equation have two different real roots?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785813" y="2071688"/>
          <a:ext cx="286067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54080" imgH="215640" progId="Equation.DSMT4">
                  <p:embed/>
                </p:oleObj>
              </mc:Choice>
              <mc:Fallback>
                <p:oleObj name="Equation" r:id="rId3" imgW="1054080" imgH="21564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2071688"/>
                        <a:ext cx="2860675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29063" y="2286000"/>
            <a:ext cx="4929187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Since the equation has 2 different real roots, The discriminant must be greater than zero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4632325" y="3429000"/>
          <a:ext cx="222567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38080" imgH="215640" progId="Equation.DSMT4">
                  <p:embed/>
                </p:oleObj>
              </mc:Choice>
              <mc:Fallback>
                <p:oleObj name="Equation" r:id="rId5" imgW="838080" imgH="215640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325" y="3429000"/>
                        <a:ext cx="2225675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376075"/>
              </p:ext>
            </p:extLst>
          </p:nvPr>
        </p:nvGraphicFramePr>
        <p:xfrm>
          <a:off x="642938" y="2918619"/>
          <a:ext cx="30003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30040" imgH="266400" progId="Equation.DSMT4">
                  <p:embed/>
                </p:oleObj>
              </mc:Choice>
              <mc:Fallback>
                <p:oleObj name="Equation" r:id="rId7" imgW="1130040" imgH="266400" progId="Equation.DSMT4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2918619"/>
                        <a:ext cx="3000375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397460"/>
              </p:ext>
            </p:extLst>
          </p:nvPr>
        </p:nvGraphicFramePr>
        <p:xfrm>
          <a:off x="1620838" y="3698081"/>
          <a:ext cx="202247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61760" imgH="215640" progId="Equation.DSMT4">
                  <p:embed/>
                </p:oleObj>
              </mc:Choice>
              <mc:Fallback>
                <p:oleObj name="Equation" r:id="rId9" imgW="761760" imgH="215640" progId="Equation.DSMT4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3698081"/>
                        <a:ext cx="2022475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014479"/>
              </p:ext>
            </p:extLst>
          </p:nvPr>
        </p:nvGraphicFramePr>
        <p:xfrm>
          <a:off x="2428875" y="4412456"/>
          <a:ext cx="1414463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33160" imgH="215640" progId="Equation.DSMT4">
                  <p:embed/>
                </p:oleObj>
              </mc:Choice>
              <mc:Fallback>
                <p:oleObj name="Equation" r:id="rId11" imgW="533160" imgH="215640" progId="Equation.DSMT4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4412456"/>
                        <a:ext cx="1414463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4286250" y="4770438"/>
            <a:ext cx="40719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5286375" y="4968875"/>
          <a:ext cx="4857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5640" imgH="177480" progId="Equation.DSMT4">
                  <p:embed/>
                </p:oleObj>
              </mc:Choice>
              <mc:Fallback>
                <p:oleObj name="Equation" r:id="rId13" imgW="215640" imgH="177480" progId="Equation.DSMT4">
                  <p:embed/>
                  <p:pic>
                    <p:nvPicPr>
                      <p:cNvPr id="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4968875"/>
                        <a:ext cx="48577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 flipH="1" flipV="1">
            <a:off x="5464175" y="4805363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6886575" y="4984750"/>
          <a:ext cx="2571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4120" imgH="177480" progId="Equation.DSMT4">
                  <p:embed/>
                </p:oleObj>
              </mc:Choice>
              <mc:Fallback>
                <p:oleObj name="Equation" r:id="rId15" imgW="114120" imgH="177480" progId="Equation.DSMT4">
                  <p:embed/>
                  <p:pic>
                    <p:nvPicPr>
                      <p:cNvPr id="1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6575" y="4984750"/>
                        <a:ext cx="25717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 rot="5400000" flipH="1" flipV="1">
            <a:off x="6892925" y="4805363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7000875" y="4627563"/>
            <a:ext cx="1357313" cy="285750"/>
          </a:xfrm>
          <a:prstGeom prst="rightArrow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6" name="Right Arrow 15"/>
          <p:cNvSpPr/>
          <p:nvPr/>
        </p:nvSpPr>
        <p:spPr>
          <a:xfrm rot="10800000">
            <a:off x="4214813" y="4627563"/>
            <a:ext cx="1357312" cy="285750"/>
          </a:xfrm>
          <a:prstGeom prst="rightArrow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4849813" y="5357813"/>
          <a:ext cx="279400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54080" imgH="190440" progId="Equation.DSMT4">
                  <p:embed/>
                </p:oleObj>
              </mc:Choice>
              <mc:Fallback>
                <p:oleObj name="Equation" r:id="rId17" imgW="1054080" imgH="190440" progId="Equation.DSMT4">
                  <p:embed/>
                  <p:pic>
                    <p:nvPicPr>
                      <p:cNvPr id="256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813" y="5357813"/>
                        <a:ext cx="2794000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14313" y="5857875"/>
            <a:ext cx="7643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 dirty="0">
                <a:solidFill>
                  <a:srgbClr val="FF0000"/>
                </a:solidFill>
              </a:rPr>
              <a:t>IF “K” is less than -8 or greater than 8, the quadratic equation will have two X-intercepts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Content Placeholder 2"/>
          <p:cNvSpPr>
            <a:spLocks noGrp="1"/>
          </p:cNvSpPr>
          <p:nvPr>
            <p:ph sz="quarter" idx="1"/>
          </p:nvPr>
        </p:nvSpPr>
        <p:spPr>
          <a:xfrm>
            <a:off x="313184" y="142875"/>
            <a:ext cx="8219256" cy="99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dirty="0"/>
              <a:t>Practice: For what values of “k” does the equation have          a) Two equal roots              b)No real roots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98463" y="1000125"/>
          <a:ext cx="310197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3000" imgH="215640" progId="Equation.DSMT4">
                  <p:embed/>
                </p:oleObj>
              </mc:Choice>
              <mc:Fallback>
                <p:oleObj name="Equation" r:id="rId3" imgW="1143000" imgH="215640" progId="Equation.DSMT4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1000125"/>
                        <a:ext cx="3101975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4313" y="1631950"/>
            <a:ext cx="3929062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</a:rPr>
              <a:t>a) Since the equation has 2 equal roots, The discriminant must be equal to zero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301625" y="2714625"/>
          <a:ext cx="32702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46040" imgH="291960" progId="Equation.DSMT4">
                  <p:embed/>
                </p:oleObj>
              </mc:Choice>
              <mc:Fallback>
                <p:oleObj name="Equation" r:id="rId5" imgW="1346040" imgH="291960" progId="Equation.DSMT4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2714625"/>
                        <a:ext cx="327025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430338" y="3429000"/>
          <a:ext cx="2141537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14400" imgH="215640" progId="Equation.DSMT4">
                  <p:embed/>
                </p:oleObj>
              </mc:Choice>
              <mc:Fallback>
                <p:oleObj name="Equation" r:id="rId7" imgW="914400" imgH="215640" progId="Equation.DSMT4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3429000"/>
                        <a:ext cx="2141537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2500313" y="4572000"/>
          <a:ext cx="127158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33160" imgH="215640" progId="Equation.DSMT4">
                  <p:embed/>
                </p:oleObj>
              </mc:Choice>
              <mc:Fallback>
                <p:oleObj name="Equation" r:id="rId9" imgW="533160" imgH="215640" progId="Equation.DSMT4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4572000"/>
                        <a:ext cx="1271587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4643438" y="4484688"/>
            <a:ext cx="40719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5715000" y="4683125"/>
          <a:ext cx="4857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15640" imgH="177480" progId="Equation.DSMT4">
                  <p:embed/>
                </p:oleObj>
              </mc:Choice>
              <mc:Fallback>
                <p:oleObj name="Equation" r:id="rId11" imgW="215640" imgH="177480" progId="Equation.DSMT4">
                  <p:embed/>
                  <p:pic>
                    <p:nvPicPr>
                      <p:cNvPr id="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683125"/>
                        <a:ext cx="48577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 flipH="1" flipV="1">
            <a:off x="5821362" y="4519613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7215188" y="4699000"/>
          <a:ext cx="28575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1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88" y="4699000"/>
                        <a:ext cx="285750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 rot="5400000" flipH="1" flipV="1">
            <a:off x="7250112" y="4519613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5715000" y="5072063"/>
          <a:ext cx="18859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711000" imgH="190440" progId="Equation.DSMT4">
                  <p:embed/>
                </p:oleObj>
              </mc:Choice>
              <mc:Fallback>
                <p:oleObj name="Equation" r:id="rId15" imgW="711000" imgH="190440" progId="Equation.DSMT4">
                  <p:embed/>
                  <p:pic>
                    <p:nvPicPr>
                      <p:cNvPr id="256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072063"/>
                        <a:ext cx="1885950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2357438" y="4071938"/>
          <a:ext cx="15716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85800" imgH="215640" progId="Equation.DSMT4">
                  <p:embed/>
                </p:oleObj>
              </mc:Choice>
              <mc:Fallback>
                <p:oleObj name="Equation" r:id="rId17" imgW="685800" imgH="215640" progId="Equation.DSMT4">
                  <p:embed/>
                  <p:pic>
                    <p:nvPicPr>
                      <p:cNvPr id="266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4071938"/>
                        <a:ext cx="15716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2714625" y="5214938"/>
          <a:ext cx="10699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69800" imgH="190440" progId="Equation.DSMT4">
                  <p:embed/>
                </p:oleObj>
              </mc:Choice>
              <mc:Fallback>
                <p:oleObj name="Equation" r:id="rId19" imgW="469800" imgH="190440" progId="Equation.DSMT4">
                  <p:embed/>
                  <p:pic>
                    <p:nvPicPr>
                      <p:cNvPr id="266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5214938"/>
                        <a:ext cx="10699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429125" y="1571625"/>
            <a:ext cx="41433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</a:rPr>
              <a:t>b) No real roots</a:t>
            </a:r>
            <a:r>
              <a:rPr lang="en-CA" sz="230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CA" sz="2300">
                <a:solidFill>
                  <a:srgbClr val="FF0000"/>
                </a:solidFill>
              </a:rPr>
              <a:t>discriminant must be less than zero</a:t>
            </a:r>
          </a:p>
        </p:txBody>
      </p:sp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4532313" y="2500313"/>
          <a:ext cx="31829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333440" imgH="291960" progId="Equation.DSMT4">
                  <p:embed/>
                </p:oleObj>
              </mc:Choice>
              <mc:Fallback>
                <p:oleObj name="Equation" r:id="rId21" imgW="1333440" imgH="291960" progId="Equation.DSMT4">
                  <p:embed/>
                  <p:pic>
                    <p:nvPicPr>
                      <p:cNvPr id="266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2500313"/>
                        <a:ext cx="3182937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6500813" y="3214688"/>
          <a:ext cx="150018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85800" imgH="215640" progId="Equation.DSMT4">
                  <p:embed/>
                </p:oleObj>
              </mc:Choice>
              <mc:Fallback>
                <p:oleObj name="Equation" r:id="rId23" imgW="685800" imgH="215640" progId="Equation.DSMT4">
                  <p:embed/>
                  <p:pic>
                    <p:nvPicPr>
                      <p:cNvPr id="266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13" y="3214688"/>
                        <a:ext cx="1500187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6643688" y="3786188"/>
          <a:ext cx="1233487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33160" imgH="215640" progId="Equation.DSMT4">
                  <p:embed/>
                </p:oleObj>
              </mc:Choice>
              <mc:Fallback>
                <p:oleObj name="Equation" r:id="rId25" imgW="533160" imgH="215640" progId="Equation.DSMT4">
                  <p:embed/>
                  <p:pic>
                    <p:nvPicPr>
                      <p:cNvPr id="266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3786188"/>
                        <a:ext cx="1233487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eft-Right Arrow 23"/>
          <p:cNvSpPr/>
          <p:nvPr/>
        </p:nvSpPr>
        <p:spPr>
          <a:xfrm>
            <a:off x="5929313" y="4357688"/>
            <a:ext cx="1428750" cy="214312"/>
          </a:xfrm>
          <a:prstGeom prst="leftRigh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28625" y="5643563"/>
            <a:ext cx="3500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>
                <a:solidFill>
                  <a:srgbClr val="FF0000"/>
                </a:solidFill>
              </a:rPr>
              <a:t>IF K equals 6 or -6, the equation will have a double root!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857750" y="5657850"/>
            <a:ext cx="3500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>
                <a:solidFill>
                  <a:srgbClr val="FF0000"/>
                </a:solidFill>
              </a:rPr>
              <a:t>IF K is between 6 or -6, the equation will not have any roots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8206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5288" y="3084513"/>
              <a:ext cx="71437" cy="50800"/>
            </p14:xfrm>
          </p:contentPart>
        </mc:Choice>
        <mc:Fallback xmlns="">
          <p:pic>
            <p:nvPicPr>
              <p:cNvPr id="8206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86047" y="3074274"/>
                <a:ext cx="89918" cy="7127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4" grpId="0" animBg="1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2875"/>
            <a:ext cx="8147248" cy="99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dirty="0"/>
              <a:t>Practice: For what values of “k” does the equation have          a) Two different roots           b)No real roots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51520" y="908720"/>
          <a:ext cx="41719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36480" imgH="266400" progId="Equation.DSMT4">
                  <p:embed/>
                </p:oleObj>
              </mc:Choice>
              <mc:Fallback>
                <p:oleObj name="Equation" r:id="rId3" imgW="1536480" imgH="266400" progId="Equation.DSMT4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41719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4313" y="1631950"/>
            <a:ext cx="392906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a) the </a:t>
            </a:r>
            <a:r>
              <a:rPr lang="en-CA" sz="2300" dirty="0" err="1">
                <a:solidFill>
                  <a:srgbClr val="FF0000"/>
                </a:solidFill>
              </a:rPr>
              <a:t>discriminant</a:t>
            </a:r>
            <a:r>
              <a:rPr lang="en-CA" sz="2300" dirty="0">
                <a:solidFill>
                  <a:srgbClr val="FF0000"/>
                </a:solidFill>
              </a:rPr>
              <a:t> is greater than zero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395536" y="2348880"/>
          <a:ext cx="3528392" cy="620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663560" imgH="291960" progId="Equation.DSMT4">
                  <p:embed/>
                </p:oleObj>
              </mc:Choice>
              <mc:Fallback>
                <p:oleObj name="Equation" r:id="rId5" imgW="1663560" imgH="291960" progId="Equation.DSMT4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348880"/>
                        <a:ext cx="3528392" cy="6208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984250" y="2977703"/>
          <a:ext cx="30353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95280" imgH="253800" progId="Equation.DSMT4">
                  <p:embed/>
                </p:oleObj>
              </mc:Choice>
              <mc:Fallback>
                <p:oleObj name="Equation" r:id="rId7" imgW="1295280" imgH="253800" progId="Equation.DSMT4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977703"/>
                        <a:ext cx="3035300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2411760" y="4125516"/>
          <a:ext cx="14827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22080" imgH="190440" progId="Equation.DSMT4">
                  <p:embed/>
                </p:oleObj>
              </mc:Choice>
              <mc:Fallback>
                <p:oleObj name="Equation" r:id="rId9" imgW="622080" imgH="190440" progId="Equation.DSMT4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125516"/>
                        <a:ext cx="148272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1331640" y="3566914"/>
          <a:ext cx="267811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68200" imgH="190440" progId="Equation.DSMT4">
                  <p:embed/>
                </p:oleObj>
              </mc:Choice>
              <mc:Fallback>
                <p:oleObj name="Equation" r:id="rId11" imgW="1168200" imgH="190440" progId="Equation.DSMT4">
                  <p:embed/>
                  <p:pic>
                    <p:nvPicPr>
                      <p:cNvPr id="266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566914"/>
                        <a:ext cx="267811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2363167" y="4653136"/>
          <a:ext cx="11287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95000" imgH="190440" progId="Equation.DSMT4">
                  <p:embed/>
                </p:oleObj>
              </mc:Choice>
              <mc:Fallback>
                <p:oleObj name="Equation" r:id="rId13" imgW="495000" imgH="190440" progId="Equation.DSMT4">
                  <p:embed/>
                  <p:pic>
                    <p:nvPicPr>
                      <p:cNvPr id="266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167" y="4653136"/>
                        <a:ext cx="112871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07504" y="5406315"/>
            <a:ext cx="3929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400" dirty="0">
                <a:solidFill>
                  <a:srgbClr val="FF0000"/>
                </a:solidFill>
              </a:rPr>
              <a:t>If </a:t>
            </a:r>
            <a:r>
              <a:rPr lang="en-CA" sz="2400" i="1" dirty="0">
                <a:solidFill>
                  <a:srgbClr val="FF0000"/>
                </a:solidFill>
              </a:rPr>
              <a:t>“k”</a:t>
            </a:r>
            <a:r>
              <a:rPr lang="en-CA" sz="2400" dirty="0">
                <a:solidFill>
                  <a:srgbClr val="FF0000"/>
                </a:solidFill>
              </a:rPr>
              <a:t> is less than 2.5, the function will have two roots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750817" y="1556792"/>
            <a:ext cx="392906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b) the </a:t>
            </a:r>
            <a:r>
              <a:rPr lang="en-CA" sz="2300" dirty="0" err="1">
                <a:solidFill>
                  <a:srgbClr val="FF0000"/>
                </a:solidFill>
              </a:rPr>
              <a:t>discriminant</a:t>
            </a:r>
            <a:r>
              <a:rPr lang="en-CA" sz="2300" dirty="0">
                <a:solidFill>
                  <a:srgbClr val="FF0000"/>
                </a:solidFill>
              </a:rPr>
              <a:t> is less than zero</a:t>
            </a:r>
          </a:p>
        </p:txBody>
      </p:sp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4932040" y="2273722"/>
          <a:ext cx="3528392" cy="620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663560" imgH="291960" progId="Equation.DSMT4">
                  <p:embed/>
                </p:oleObj>
              </mc:Choice>
              <mc:Fallback>
                <p:oleObj name="Equation" r:id="rId15" imgW="1663560" imgH="291960" progId="Equation.DSMT4">
                  <p:embed/>
                  <p:pic>
                    <p:nvPicPr>
                      <p:cNvPr id="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2273722"/>
                        <a:ext cx="3528392" cy="6208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/>
        </p:nvGraphicFramePr>
        <p:xfrm>
          <a:off x="5535613" y="2901950"/>
          <a:ext cx="300513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82680" imgH="253800" progId="Equation.DSMT4">
                  <p:embed/>
                </p:oleObj>
              </mc:Choice>
              <mc:Fallback>
                <p:oleObj name="Equation" r:id="rId17" imgW="1282680" imgH="253800" progId="Equation.DSMT4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5613" y="2901950"/>
                        <a:ext cx="3005137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/>
        </p:nvGraphicFramePr>
        <p:xfrm>
          <a:off x="6948264" y="4050358"/>
          <a:ext cx="14827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22080" imgH="190440" progId="Equation.DSMT4">
                  <p:embed/>
                </p:oleObj>
              </mc:Choice>
              <mc:Fallback>
                <p:oleObj name="Equation" r:id="rId19" imgW="622080" imgH="190440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4050358"/>
                        <a:ext cx="148272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0"/>
          <p:cNvGraphicFramePr>
            <a:graphicFrameLocks noChangeAspect="1"/>
          </p:cNvGraphicFramePr>
          <p:nvPr/>
        </p:nvGraphicFramePr>
        <p:xfrm>
          <a:off x="5868144" y="3491756"/>
          <a:ext cx="267811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168200" imgH="190440" progId="Equation.DSMT4">
                  <p:embed/>
                </p:oleObj>
              </mc:Choice>
              <mc:Fallback>
                <p:oleObj name="Equation" r:id="rId21" imgW="1168200" imgH="190440" progId="Equation.DSMT4">
                  <p:embed/>
                  <p:pic>
                    <p:nvPicPr>
                      <p:cNvPr id="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491756"/>
                        <a:ext cx="267811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1"/>
          <p:cNvGraphicFramePr>
            <a:graphicFrameLocks noChangeAspect="1"/>
          </p:cNvGraphicFramePr>
          <p:nvPr/>
        </p:nvGraphicFramePr>
        <p:xfrm>
          <a:off x="6899671" y="4577978"/>
          <a:ext cx="11287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95000" imgH="190440" progId="Equation.DSMT4">
                  <p:embed/>
                </p:oleObj>
              </mc:Choice>
              <mc:Fallback>
                <p:oleObj name="Equation" r:id="rId23" imgW="495000" imgH="190440" progId="Equation.DSMT4">
                  <p:embed/>
                  <p:pic>
                    <p:nvPicPr>
                      <p:cNvPr id="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9671" y="4577978"/>
                        <a:ext cx="112871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03377" y="5085184"/>
            <a:ext cx="3929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400" dirty="0">
                <a:solidFill>
                  <a:srgbClr val="FF0000"/>
                </a:solidFill>
              </a:rPr>
              <a:t>If “</a:t>
            </a:r>
            <a:r>
              <a:rPr lang="en-CA" sz="2400" i="1" dirty="0">
                <a:solidFill>
                  <a:srgbClr val="FF0000"/>
                </a:solidFill>
              </a:rPr>
              <a:t>k</a:t>
            </a:r>
            <a:r>
              <a:rPr lang="en-CA" sz="2400" dirty="0">
                <a:solidFill>
                  <a:srgbClr val="FF0000"/>
                </a:solidFill>
              </a:rPr>
              <a:t>” is greater than 2.5, the function will have no roots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/>
      <p:bldP spid="23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FDCE-F630-4EEA-B1BE-B4EE3231F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Solving Linear and Quadratic 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E1544-9F61-4876-AF57-FD95D146C9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692695"/>
            <a:ext cx="8928992" cy="2815703"/>
          </a:xfrm>
        </p:spPr>
        <p:txBody>
          <a:bodyPr/>
          <a:lstStyle/>
          <a:p>
            <a:r>
              <a:rPr lang="en-CA" sz="2100" dirty="0"/>
              <a:t>One way to solve inequalities is to visualize it like a graph</a:t>
            </a:r>
          </a:p>
          <a:p>
            <a:r>
              <a:rPr lang="en-CA" sz="2100" dirty="0"/>
              <a:t>Suppose you are given the inequality below:</a:t>
            </a:r>
          </a:p>
          <a:p>
            <a:r>
              <a:rPr lang="en-CA" sz="2100" dirty="0"/>
              <a:t>The left side of the equation is a linear graph (straight line)</a:t>
            </a:r>
          </a:p>
          <a:p>
            <a:r>
              <a:rPr lang="en-CA" sz="2100" dirty="0"/>
              <a:t>The right side of the equation is a horizontal line (y=0) is the x-axis</a:t>
            </a:r>
          </a:p>
          <a:p>
            <a:r>
              <a:rPr lang="en-CA" sz="2100" dirty="0"/>
              <a:t> The inequality in the middle is looking for parts of the graph where the “line” is “Greater” (ABOVE) the X-axis!</a:t>
            </a:r>
          </a:p>
          <a:p>
            <a:r>
              <a:rPr lang="en-CA" sz="2100" dirty="0"/>
              <a:t>So where is your answer??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ED20D86-8368-4A85-84AA-3B336F9C7E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485506"/>
              </p:ext>
            </p:extLst>
          </p:nvPr>
        </p:nvGraphicFramePr>
        <p:xfrm>
          <a:off x="1253963" y="3484339"/>
          <a:ext cx="1916782" cy="536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4680" imgH="177480" progId="Equation.DSMT4">
                  <p:embed/>
                </p:oleObj>
              </mc:Choice>
              <mc:Fallback>
                <p:oleObj name="Equation" r:id="rId2" imgW="63468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ED20D86-8368-4A85-84AA-3B336F9C7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53963" y="3484339"/>
                        <a:ext cx="1916782" cy="5366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Brace 4">
            <a:extLst>
              <a:ext uri="{FF2B5EF4-FFF2-40B4-BE49-F238E27FC236}">
                <a16:creationId xmlns:a16="http://schemas.microsoft.com/office/drawing/2014/main" id="{06FC57F0-D0D9-4D63-871D-F2A21EACB305}"/>
              </a:ext>
            </a:extLst>
          </p:cNvPr>
          <p:cNvSpPr/>
          <p:nvPr/>
        </p:nvSpPr>
        <p:spPr>
          <a:xfrm rot="5400000">
            <a:off x="1711333" y="3365647"/>
            <a:ext cx="237387" cy="1296144"/>
          </a:xfrm>
          <a:prstGeom prst="rightBrace">
            <a:avLst>
              <a:gd name="adj1" fmla="val 38120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0C258-BD70-4497-80F7-8E5D5843BE9B}"/>
              </a:ext>
            </a:extLst>
          </p:cNvPr>
          <p:cNvSpPr txBox="1"/>
          <p:nvPr/>
        </p:nvSpPr>
        <p:spPr>
          <a:xfrm>
            <a:off x="1042395" y="4141341"/>
            <a:ext cx="151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Straight line: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989389-6113-4C4F-B766-3144CAD517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706719"/>
              </p:ext>
            </p:extLst>
          </p:nvPr>
        </p:nvGraphicFramePr>
        <p:xfrm>
          <a:off x="821915" y="4437382"/>
          <a:ext cx="1516625" cy="475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640" imgH="203040" progId="Equation.DSMT4">
                  <p:embed/>
                </p:oleObj>
              </mc:Choice>
              <mc:Fallback>
                <p:oleObj name="Equation" r:id="rId4" imgW="647640" imgH="2030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989389-6113-4C4F-B766-3144CAD51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1915" y="4437382"/>
                        <a:ext cx="1516625" cy="4758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CF44286-DA3D-441B-836E-62EF82CBC4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031424"/>
              </p:ext>
            </p:extLst>
          </p:nvPr>
        </p:nvGraphicFramePr>
        <p:xfrm>
          <a:off x="807875" y="4806714"/>
          <a:ext cx="8921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0880" imgH="177480" progId="Equation.DSMT4">
                  <p:embed/>
                </p:oleObj>
              </mc:Choice>
              <mc:Fallback>
                <p:oleObj name="Equation" r:id="rId6" imgW="38088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CF44286-DA3D-441B-836E-62EF82CBC4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7875" y="4806714"/>
                        <a:ext cx="892175" cy="417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B12DCC0-29A3-4892-AE42-7BFB61DDEC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362335"/>
              </p:ext>
            </p:extLst>
          </p:nvPr>
        </p:nvGraphicFramePr>
        <p:xfrm>
          <a:off x="887314" y="5159358"/>
          <a:ext cx="10112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640" imgH="177480" progId="Equation.DSMT4">
                  <p:embed/>
                </p:oleObj>
              </mc:Choice>
              <mc:Fallback>
                <p:oleObj name="Equation" r:id="rId8" imgW="431640" imgH="177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B12DCC0-29A3-4892-AE42-7BFB61DDEC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87314" y="5159358"/>
                        <a:ext cx="1011238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ight Brace 9">
            <a:extLst>
              <a:ext uri="{FF2B5EF4-FFF2-40B4-BE49-F238E27FC236}">
                <a16:creationId xmlns:a16="http://schemas.microsoft.com/office/drawing/2014/main" id="{46851BFB-9524-43FB-9919-BB8C17E7E39C}"/>
              </a:ext>
            </a:extLst>
          </p:cNvPr>
          <p:cNvSpPr/>
          <p:nvPr/>
        </p:nvSpPr>
        <p:spPr>
          <a:xfrm rot="5400000">
            <a:off x="2849745" y="3748333"/>
            <a:ext cx="237388" cy="548631"/>
          </a:xfrm>
          <a:prstGeom prst="rightBrace">
            <a:avLst>
              <a:gd name="adj1" fmla="val 38120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53ED5A-4EE3-42F3-8404-D2041DD43135}"/>
              </a:ext>
            </a:extLst>
          </p:cNvPr>
          <p:cNvSpPr txBox="1"/>
          <p:nvPr/>
        </p:nvSpPr>
        <p:spPr>
          <a:xfrm>
            <a:off x="2695299" y="4170392"/>
            <a:ext cx="1222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Hor. Line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F025FBD-30EB-4AD6-A526-98A1E6DEDF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25092"/>
              </p:ext>
            </p:extLst>
          </p:nvPr>
        </p:nvGraphicFramePr>
        <p:xfrm>
          <a:off x="2754026" y="4436936"/>
          <a:ext cx="8334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55320" imgH="203040" progId="Equation.DSMT4">
                  <p:embed/>
                </p:oleObj>
              </mc:Choice>
              <mc:Fallback>
                <p:oleObj name="Equation" r:id="rId10" imgW="355320" imgH="203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CF025FBD-30EB-4AD6-A526-98A1E6DEDF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754026" y="4436936"/>
                        <a:ext cx="833438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C34AE46-32CC-41CB-8C6D-1204554A9315}"/>
              </a:ext>
            </a:extLst>
          </p:cNvPr>
          <p:cNvSpPr txBox="1"/>
          <p:nvPr/>
        </p:nvSpPr>
        <p:spPr>
          <a:xfrm>
            <a:off x="2694124" y="48308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X-axis</a:t>
            </a:r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936915E0-A5E7-46D2-A99F-A521981FD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9" t="22588" r="40495" b="22588"/>
          <a:stretch>
            <a:fillRect/>
          </a:stretch>
        </p:blipFill>
        <p:spPr bwMode="auto">
          <a:xfrm flipH="1">
            <a:off x="5178356" y="3284984"/>
            <a:ext cx="3584148" cy="33412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FF8AF9F-A65D-468D-86B4-5EE167BEC6BD}"/>
              </a:ext>
            </a:extLst>
          </p:cNvPr>
          <p:cNvCxnSpPr>
            <a:cxnSpLocks/>
          </p:cNvCxnSpPr>
          <p:nvPr/>
        </p:nvCxnSpPr>
        <p:spPr>
          <a:xfrm flipV="1">
            <a:off x="5724128" y="3212976"/>
            <a:ext cx="1157423" cy="34132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557633D-E051-4857-98D1-B00871C1974F}"/>
              </a:ext>
            </a:extLst>
          </p:cNvPr>
          <p:cNvCxnSpPr>
            <a:cxnSpLocks/>
          </p:cNvCxnSpPr>
          <p:nvPr/>
        </p:nvCxnSpPr>
        <p:spPr>
          <a:xfrm>
            <a:off x="5178356" y="4955597"/>
            <a:ext cx="37861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1FEFB3C7-2CED-4182-8B93-94C3258B662A}"/>
              </a:ext>
            </a:extLst>
          </p:cNvPr>
          <p:cNvSpPr/>
          <p:nvPr/>
        </p:nvSpPr>
        <p:spPr>
          <a:xfrm>
            <a:off x="6228184" y="487518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3CCEA1-4860-4AF0-B884-F8BA0ABACC78}"/>
              </a:ext>
            </a:extLst>
          </p:cNvPr>
          <p:cNvCxnSpPr>
            <a:cxnSpLocks/>
          </p:cNvCxnSpPr>
          <p:nvPr/>
        </p:nvCxnSpPr>
        <p:spPr>
          <a:xfrm flipV="1">
            <a:off x="6372200" y="4932764"/>
            <a:ext cx="2736304" cy="8404"/>
          </a:xfrm>
          <a:prstGeom prst="line">
            <a:avLst/>
          </a:prstGeom>
          <a:ln w="174625">
            <a:solidFill>
              <a:srgbClr val="00B05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Brace 25">
            <a:extLst>
              <a:ext uri="{FF2B5EF4-FFF2-40B4-BE49-F238E27FC236}">
                <a16:creationId xmlns:a16="http://schemas.microsoft.com/office/drawing/2014/main" id="{2FFDCAEB-4261-4A45-86C1-CE65EBD58D1B}"/>
              </a:ext>
            </a:extLst>
          </p:cNvPr>
          <p:cNvSpPr/>
          <p:nvPr/>
        </p:nvSpPr>
        <p:spPr>
          <a:xfrm rot="5400000">
            <a:off x="7613488" y="3850760"/>
            <a:ext cx="215083" cy="2736303"/>
          </a:xfrm>
          <a:prstGeom prst="rightBrace">
            <a:avLst>
              <a:gd name="adj1" fmla="val 38120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87F4FAE-A2DB-4F1D-A5E5-67D37907C6D8}"/>
              </a:ext>
            </a:extLst>
          </p:cNvPr>
          <p:cNvSpPr txBox="1"/>
          <p:nvPr/>
        </p:nvSpPr>
        <p:spPr>
          <a:xfrm>
            <a:off x="5851972" y="5425881"/>
            <a:ext cx="3326408" cy="1200329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Your answer will be from the intersection point and greater b/c the red line is above the axis from here and beyond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2617E8-6DD4-4C58-AB53-241E9B5EE351}"/>
              </a:ext>
            </a:extLst>
          </p:cNvPr>
          <p:cNvSpPr/>
          <p:nvPr/>
        </p:nvSpPr>
        <p:spPr>
          <a:xfrm>
            <a:off x="251520" y="3967033"/>
            <a:ext cx="4320480" cy="20542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E6CBBDA0-E159-44AF-B46B-F43A52B409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380283"/>
              </p:ext>
            </p:extLst>
          </p:nvPr>
        </p:nvGraphicFramePr>
        <p:xfrm>
          <a:off x="1873104" y="3957161"/>
          <a:ext cx="12652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19040" imgH="177480" progId="Equation.DSMT4">
                  <p:embed/>
                </p:oleObj>
              </mc:Choice>
              <mc:Fallback>
                <p:oleObj name="Equation" r:id="rId13" imgW="419040" imgH="17748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E6CBBDA0-E159-44AF-B46B-F43A52B409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873104" y="3957161"/>
                        <a:ext cx="1265237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3E0E84B4-4E60-4079-B032-9EB2B64E19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914797"/>
              </p:ext>
            </p:extLst>
          </p:nvPr>
        </p:nvGraphicFramePr>
        <p:xfrm>
          <a:off x="2242402" y="4464839"/>
          <a:ext cx="907074" cy="93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80880" imgH="393480" progId="Equation.DSMT4">
                  <p:embed/>
                </p:oleObj>
              </mc:Choice>
              <mc:Fallback>
                <p:oleObj name="Equation" r:id="rId15" imgW="380880" imgH="39348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3E0E84B4-4E60-4079-B032-9EB2B64E19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42402" y="4464839"/>
                        <a:ext cx="907074" cy="93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86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" grpId="0" animBg="1"/>
      <p:bldP spid="11" grpId="0"/>
      <p:bldP spid="13" grpId="0"/>
      <p:bldP spid="22" grpId="0" animBg="1"/>
      <p:bldP spid="26" grpId="0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E3C82-D010-4286-B7D3-2E1E95D3AB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712968" cy="2680240"/>
          </a:xfrm>
        </p:spPr>
        <p:txBody>
          <a:bodyPr/>
          <a:lstStyle/>
          <a:p>
            <a:r>
              <a:rPr lang="en-CA" sz="2200" dirty="0"/>
              <a:t>If you are solving a quadratic inequality, do the same thing and visualize as a graph</a:t>
            </a:r>
          </a:p>
          <a:p>
            <a:r>
              <a:rPr lang="en-CA" sz="2200" dirty="0"/>
              <a:t>The left side is a parabola, factor it to find the x-intercepts</a:t>
            </a:r>
          </a:p>
          <a:p>
            <a:r>
              <a:rPr lang="en-CA" sz="2200" dirty="0"/>
              <a:t>The right side, again, is the x-axis [y=0]</a:t>
            </a:r>
          </a:p>
          <a:p>
            <a:r>
              <a:rPr lang="en-CA" sz="2200" dirty="0"/>
              <a:t>The inequality says that we want parts of the graph where the parabola is greater (above) the x-axis!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7C423B7-740D-4A70-9C97-6BEAC9BBB2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227505"/>
              </p:ext>
            </p:extLst>
          </p:nvPr>
        </p:nvGraphicFramePr>
        <p:xfrm>
          <a:off x="844501" y="3122613"/>
          <a:ext cx="27193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01440" imgH="203040" progId="Equation.DSMT4">
                  <p:embed/>
                </p:oleObj>
              </mc:Choice>
              <mc:Fallback>
                <p:oleObj name="Equation" r:id="rId2" imgW="90144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7C423B7-740D-4A70-9C97-6BEAC9BBB2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44501" y="3122613"/>
                        <a:ext cx="2719387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79A9927-3645-4B28-A20D-F7D9603264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009009"/>
              </p:ext>
            </p:extLst>
          </p:nvPr>
        </p:nvGraphicFramePr>
        <p:xfrm>
          <a:off x="842963" y="3735388"/>
          <a:ext cx="2655887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79280" imgH="253800" progId="Equation.DSMT4">
                  <p:embed/>
                </p:oleObj>
              </mc:Choice>
              <mc:Fallback>
                <p:oleObj name="Equation" r:id="rId4" imgW="1079280" imgH="253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379A9927-3645-4B28-A20D-F7D9603264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2963" y="3735388"/>
                        <a:ext cx="2655887" cy="623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Brace 5">
            <a:extLst>
              <a:ext uri="{FF2B5EF4-FFF2-40B4-BE49-F238E27FC236}">
                <a16:creationId xmlns:a16="http://schemas.microsoft.com/office/drawing/2014/main" id="{B0BADECC-B2EA-4B25-BA3A-457A295746B5}"/>
              </a:ext>
            </a:extLst>
          </p:cNvPr>
          <p:cNvSpPr/>
          <p:nvPr/>
        </p:nvSpPr>
        <p:spPr>
          <a:xfrm rot="5400000">
            <a:off x="1689189" y="3340690"/>
            <a:ext cx="437027" cy="2160240"/>
          </a:xfrm>
          <a:prstGeom prst="rightBrace">
            <a:avLst>
              <a:gd name="adj1" fmla="val 38120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133B30-530C-49A0-AFC3-62FF5855038E}"/>
              </a:ext>
            </a:extLst>
          </p:cNvPr>
          <p:cNvSpPr txBox="1"/>
          <p:nvPr/>
        </p:nvSpPr>
        <p:spPr>
          <a:xfrm>
            <a:off x="186783" y="4639324"/>
            <a:ext cx="3090991" cy="646331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This is a parabola with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x-intercepts at x=4 and x=</a:t>
            </a:r>
            <a:r>
              <a:rPr lang="en-CA" i="1" dirty="0">
                <a:solidFill>
                  <a:srgbClr val="FF0000"/>
                </a:solidFill>
              </a:rPr>
              <a:t>-1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B93BF78E-572F-4795-9A9B-E83ED11B0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9" t="22588" r="40495" b="22588"/>
          <a:stretch>
            <a:fillRect/>
          </a:stretch>
        </p:blipFill>
        <p:spPr bwMode="auto">
          <a:xfrm flipH="1">
            <a:off x="5004048" y="3130427"/>
            <a:ext cx="3584148" cy="33412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94B6DA-8D80-498E-905D-FC927DED75C4}"/>
              </a:ext>
            </a:extLst>
          </p:cNvPr>
          <p:cNvCxnSpPr>
            <a:cxnSpLocks/>
          </p:cNvCxnSpPr>
          <p:nvPr/>
        </p:nvCxnSpPr>
        <p:spPr>
          <a:xfrm>
            <a:off x="5004048" y="4823826"/>
            <a:ext cx="37861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F56A5AD6-9D5C-41D8-83DC-FD17210E27D0}"/>
              </a:ext>
            </a:extLst>
          </p:cNvPr>
          <p:cNvSpPr/>
          <p:nvPr/>
        </p:nvSpPr>
        <p:spPr>
          <a:xfrm>
            <a:off x="5292080" y="476503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78DED9C-9D24-427E-972F-8DC1F7681C41}"/>
              </a:ext>
            </a:extLst>
          </p:cNvPr>
          <p:cNvSpPr/>
          <p:nvPr/>
        </p:nvSpPr>
        <p:spPr>
          <a:xfrm>
            <a:off x="6980383" y="476844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2" name="Group 30">
            <a:extLst>
              <a:ext uri="{FF2B5EF4-FFF2-40B4-BE49-F238E27FC236}">
                <a16:creationId xmlns:a16="http://schemas.microsoft.com/office/drawing/2014/main" id="{21726506-7444-45BB-B867-E6F78153605B}"/>
              </a:ext>
            </a:extLst>
          </p:cNvPr>
          <p:cNvGrpSpPr/>
          <p:nvPr/>
        </p:nvGrpSpPr>
        <p:grpSpPr>
          <a:xfrm>
            <a:off x="4939011" y="3180080"/>
            <a:ext cx="2472710" cy="3037840"/>
            <a:chOff x="3100388" y="1106488"/>
            <a:chExt cx="3327400" cy="3743325"/>
          </a:xfrm>
        </p:grpSpPr>
        <p:sp>
          <p:nvSpPr>
            <p:cNvPr id="13" name="Freeform 46">
              <a:extLst>
                <a:ext uri="{FF2B5EF4-FFF2-40B4-BE49-F238E27FC236}">
                  <a16:creationId xmlns:a16="http://schemas.microsoft.com/office/drawing/2014/main" id="{B27CD13A-18AC-46C7-808D-A3EF3F327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075" y="1106488"/>
              <a:ext cx="3287713" cy="3743325"/>
            </a:xfrm>
            <a:custGeom>
              <a:avLst/>
              <a:gdLst>
                <a:gd name="T0" fmla="*/ 12 w 828"/>
                <a:gd name="T1" fmla="*/ 40 h 393"/>
                <a:gd name="T2" fmla="*/ 26 w 828"/>
                <a:gd name="T3" fmla="*/ 65 h 393"/>
                <a:gd name="T4" fmla="*/ 40 w 828"/>
                <a:gd name="T5" fmla="*/ 88 h 393"/>
                <a:gd name="T6" fmla="*/ 54 w 828"/>
                <a:gd name="T7" fmla="*/ 111 h 393"/>
                <a:gd name="T8" fmla="*/ 68 w 828"/>
                <a:gd name="T9" fmla="*/ 133 h 393"/>
                <a:gd name="T10" fmla="*/ 82 w 828"/>
                <a:gd name="T11" fmla="*/ 154 h 393"/>
                <a:gd name="T12" fmla="*/ 96 w 828"/>
                <a:gd name="T13" fmla="*/ 174 h 393"/>
                <a:gd name="T14" fmla="*/ 110 w 828"/>
                <a:gd name="T15" fmla="*/ 193 h 393"/>
                <a:gd name="T16" fmla="*/ 124 w 828"/>
                <a:gd name="T17" fmla="*/ 211 h 393"/>
                <a:gd name="T18" fmla="*/ 138 w 828"/>
                <a:gd name="T19" fmla="*/ 229 h 393"/>
                <a:gd name="T20" fmla="*/ 152 w 828"/>
                <a:gd name="T21" fmla="*/ 245 h 393"/>
                <a:gd name="T22" fmla="*/ 166 w 828"/>
                <a:gd name="T23" fmla="*/ 261 h 393"/>
                <a:gd name="T24" fmla="*/ 180 w 828"/>
                <a:gd name="T25" fmla="*/ 276 h 393"/>
                <a:gd name="T26" fmla="*/ 194 w 828"/>
                <a:gd name="T27" fmla="*/ 290 h 393"/>
                <a:gd name="T28" fmla="*/ 208 w 828"/>
                <a:gd name="T29" fmla="*/ 303 h 393"/>
                <a:gd name="T30" fmla="*/ 222 w 828"/>
                <a:gd name="T31" fmla="*/ 315 h 393"/>
                <a:gd name="T32" fmla="*/ 236 w 828"/>
                <a:gd name="T33" fmla="*/ 326 h 393"/>
                <a:gd name="T34" fmla="*/ 250 w 828"/>
                <a:gd name="T35" fmla="*/ 337 h 393"/>
                <a:gd name="T36" fmla="*/ 264 w 828"/>
                <a:gd name="T37" fmla="*/ 346 h 393"/>
                <a:gd name="T38" fmla="*/ 278 w 828"/>
                <a:gd name="T39" fmla="*/ 355 h 393"/>
                <a:gd name="T40" fmla="*/ 292 w 828"/>
                <a:gd name="T41" fmla="*/ 363 h 393"/>
                <a:gd name="T42" fmla="*/ 306 w 828"/>
                <a:gd name="T43" fmla="*/ 370 h 393"/>
                <a:gd name="T44" fmla="*/ 320 w 828"/>
                <a:gd name="T45" fmla="*/ 376 h 393"/>
                <a:gd name="T46" fmla="*/ 334 w 828"/>
                <a:gd name="T47" fmla="*/ 381 h 393"/>
                <a:gd name="T48" fmla="*/ 348 w 828"/>
                <a:gd name="T49" fmla="*/ 385 h 393"/>
                <a:gd name="T50" fmla="*/ 362 w 828"/>
                <a:gd name="T51" fmla="*/ 388 h 393"/>
                <a:gd name="T52" fmla="*/ 376 w 828"/>
                <a:gd name="T53" fmla="*/ 391 h 393"/>
                <a:gd name="T54" fmla="*/ 390 w 828"/>
                <a:gd name="T55" fmla="*/ 392 h 393"/>
                <a:gd name="T56" fmla="*/ 404 w 828"/>
                <a:gd name="T57" fmla="*/ 393 h 393"/>
                <a:gd name="T58" fmla="*/ 418 w 828"/>
                <a:gd name="T59" fmla="*/ 393 h 393"/>
                <a:gd name="T60" fmla="*/ 432 w 828"/>
                <a:gd name="T61" fmla="*/ 392 h 393"/>
                <a:gd name="T62" fmla="*/ 446 w 828"/>
                <a:gd name="T63" fmla="*/ 390 h 393"/>
                <a:gd name="T64" fmla="*/ 460 w 828"/>
                <a:gd name="T65" fmla="*/ 387 h 393"/>
                <a:gd name="T66" fmla="*/ 474 w 828"/>
                <a:gd name="T67" fmla="*/ 384 h 393"/>
                <a:gd name="T68" fmla="*/ 488 w 828"/>
                <a:gd name="T69" fmla="*/ 379 h 393"/>
                <a:gd name="T70" fmla="*/ 502 w 828"/>
                <a:gd name="T71" fmla="*/ 374 h 393"/>
                <a:gd name="T72" fmla="*/ 516 w 828"/>
                <a:gd name="T73" fmla="*/ 368 h 393"/>
                <a:gd name="T74" fmla="*/ 530 w 828"/>
                <a:gd name="T75" fmla="*/ 360 h 393"/>
                <a:gd name="T76" fmla="*/ 544 w 828"/>
                <a:gd name="T77" fmla="*/ 352 h 393"/>
                <a:gd name="T78" fmla="*/ 558 w 828"/>
                <a:gd name="T79" fmla="*/ 344 h 393"/>
                <a:gd name="T80" fmla="*/ 572 w 828"/>
                <a:gd name="T81" fmla="*/ 334 h 393"/>
                <a:gd name="T82" fmla="*/ 586 w 828"/>
                <a:gd name="T83" fmla="*/ 323 h 393"/>
                <a:gd name="T84" fmla="*/ 600 w 828"/>
                <a:gd name="T85" fmla="*/ 312 h 393"/>
                <a:gd name="T86" fmla="*/ 614 w 828"/>
                <a:gd name="T87" fmla="*/ 299 h 393"/>
                <a:gd name="T88" fmla="*/ 628 w 828"/>
                <a:gd name="T89" fmla="*/ 286 h 393"/>
                <a:gd name="T90" fmla="*/ 642 w 828"/>
                <a:gd name="T91" fmla="*/ 272 h 393"/>
                <a:gd name="T92" fmla="*/ 656 w 828"/>
                <a:gd name="T93" fmla="*/ 257 h 393"/>
                <a:gd name="T94" fmla="*/ 670 w 828"/>
                <a:gd name="T95" fmla="*/ 241 h 393"/>
                <a:gd name="T96" fmla="*/ 684 w 828"/>
                <a:gd name="T97" fmla="*/ 224 h 393"/>
                <a:gd name="T98" fmla="*/ 698 w 828"/>
                <a:gd name="T99" fmla="*/ 206 h 393"/>
                <a:gd name="T100" fmla="*/ 712 w 828"/>
                <a:gd name="T101" fmla="*/ 188 h 393"/>
                <a:gd name="T102" fmla="*/ 726 w 828"/>
                <a:gd name="T103" fmla="*/ 168 h 393"/>
                <a:gd name="T104" fmla="*/ 740 w 828"/>
                <a:gd name="T105" fmla="*/ 148 h 393"/>
                <a:gd name="T106" fmla="*/ 754 w 828"/>
                <a:gd name="T107" fmla="*/ 127 h 393"/>
                <a:gd name="T108" fmla="*/ 768 w 828"/>
                <a:gd name="T109" fmla="*/ 105 h 393"/>
                <a:gd name="T110" fmla="*/ 782 w 828"/>
                <a:gd name="T111" fmla="*/ 82 h 393"/>
                <a:gd name="T112" fmla="*/ 796 w 828"/>
                <a:gd name="T113" fmla="*/ 58 h 393"/>
                <a:gd name="T114" fmla="*/ 810 w 828"/>
                <a:gd name="T115" fmla="*/ 33 h 393"/>
                <a:gd name="T116" fmla="*/ 824 w 828"/>
                <a:gd name="T117" fmla="*/ 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28" h="393">
                  <a:moveTo>
                    <a:pt x="0" y="19"/>
                  </a:moveTo>
                  <a:lnTo>
                    <a:pt x="2" y="22"/>
                  </a:lnTo>
                  <a:lnTo>
                    <a:pt x="4" y="26"/>
                  </a:lnTo>
                  <a:lnTo>
                    <a:pt x="6" y="30"/>
                  </a:lnTo>
                  <a:lnTo>
                    <a:pt x="8" y="33"/>
                  </a:lnTo>
                  <a:lnTo>
                    <a:pt x="10" y="37"/>
                  </a:lnTo>
                  <a:lnTo>
                    <a:pt x="12" y="40"/>
                  </a:lnTo>
                  <a:lnTo>
                    <a:pt x="14" y="44"/>
                  </a:lnTo>
                  <a:lnTo>
                    <a:pt x="16" y="48"/>
                  </a:lnTo>
                  <a:lnTo>
                    <a:pt x="18" y="51"/>
                  </a:lnTo>
                  <a:lnTo>
                    <a:pt x="20" y="55"/>
                  </a:lnTo>
                  <a:lnTo>
                    <a:pt x="22" y="58"/>
                  </a:lnTo>
                  <a:lnTo>
                    <a:pt x="24" y="61"/>
                  </a:lnTo>
                  <a:lnTo>
                    <a:pt x="26" y="65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6" y="82"/>
                  </a:lnTo>
                  <a:lnTo>
                    <a:pt x="38" y="85"/>
                  </a:lnTo>
                  <a:lnTo>
                    <a:pt x="40" y="88"/>
                  </a:lnTo>
                  <a:lnTo>
                    <a:pt x="42" y="92"/>
                  </a:lnTo>
                  <a:lnTo>
                    <a:pt x="44" y="95"/>
                  </a:lnTo>
                  <a:lnTo>
                    <a:pt x="46" y="98"/>
                  </a:lnTo>
                  <a:lnTo>
                    <a:pt x="48" y="102"/>
                  </a:lnTo>
                  <a:lnTo>
                    <a:pt x="50" y="105"/>
                  </a:lnTo>
                  <a:lnTo>
                    <a:pt x="52" y="108"/>
                  </a:lnTo>
                  <a:lnTo>
                    <a:pt x="54" y="111"/>
                  </a:lnTo>
                  <a:lnTo>
                    <a:pt x="56" y="114"/>
                  </a:lnTo>
                  <a:lnTo>
                    <a:pt x="58" y="117"/>
                  </a:lnTo>
                  <a:lnTo>
                    <a:pt x="60" y="121"/>
                  </a:lnTo>
                  <a:lnTo>
                    <a:pt x="62" y="124"/>
                  </a:lnTo>
                  <a:lnTo>
                    <a:pt x="64" y="127"/>
                  </a:lnTo>
                  <a:lnTo>
                    <a:pt x="66" y="130"/>
                  </a:lnTo>
                  <a:lnTo>
                    <a:pt x="68" y="133"/>
                  </a:lnTo>
                  <a:lnTo>
                    <a:pt x="70" y="136"/>
                  </a:lnTo>
                  <a:lnTo>
                    <a:pt x="72" y="139"/>
                  </a:lnTo>
                  <a:lnTo>
                    <a:pt x="74" y="142"/>
                  </a:lnTo>
                  <a:lnTo>
                    <a:pt x="76" y="145"/>
                  </a:lnTo>
                  <a:lnTo>
                    <a:pt x="78" y="148"/>
                  </a:lnTo>
                  <a:lnTo>
                    <a:pt x="80" y="151"/>
                  </a:lnTo>
                  <a:lnTo>
                    <a:pt x="82" y="154"/>
                  </a:lnTo>
                  <a:lnTo>
                    <a:pt x="84" y="157"/>
                  </a:lnTo>
                  <a:lnTo>
                    <a:pt x="86" y="160"/>
                  </a:lnTo>
                  <a:lnTo>
                    <a:pt x="88" y="163"/>
                  </a:lnTo>
                  <a:lnTo>
                    <a:pt x="90" y="165"/>
                  </a:lnTo>
                  <a:lnTo>
                    <a:pt x="92" y="168"/>
                  </a:lnTo>
                  <a:lnTo>
                    <a:pt x="94" y="171"/>
                  </a:lnTo>
                  <a:lnTo>
                    <a:pt x="96" y="174"/>
                  </a:lnTo>
                  <a:lnTo>
                    <a:pt x="98" y="177"/>
                  </a:lnTo>
                  <a:lnTo>
                    <a:pt x="100" y="180"/>
                  </a:lnTo>
                  <a:lnTo>
                    <a:pt x="102" y="182"/>
                  </a:lnTo>
                  <a:lnTo>
                    <a:pt x="104" y="185"/>
                  </a:lnTo>
                  <a:lnTo>
                    <a:pt x="106" y="188"/>
                  </a:lnTo>
                  <a:lnTo>
                    <a:pt x="108" y="190"/>
                  </a:lnTo>
                  <a:lnTo>
                    <a:pt x="110" y="193"/>
                  </a:lnTo>
                  <a:lnTo>
                    <a:pt x="112" y="196"/>
                  </a:lnTo>
                  <a:lnTo>
                    <a:pt x="114" y="198"/>
                  </a:lnTo>
                  <a:lnTo>
                    <a:pt x="116" y="201"/>
                  </a:lnTo>
                  <a:lnTo>
                    <a:pt x="118" y="204"/>
                  </a:lnTo>
                  <a:lnTo>
                    <a:pt x="120" y="206"/>
                  </a:lnTo>
                  <a:lnTo>
                    <a:pt x="122" y="209"/>
                  </a:lnTo>
                  <a:lnTo>
                    <a:pt x="124" y="211"/>
                  </a:lnTo>
                  <a:lnTo>
                    <a:pt x="126" y="214"/>
                  </a:lnTo>
                  <a:lnTo>
                    <a:pt x="128" y="217"/>
                  </a:lnTo>
                  <a:lnTo>
                    <a:pt x="130" y="219"/>
                  </a:lnTo>
                  <a:lnTo>
                    <a:pt x="132" y="222"/>
                  </a:lnTo>
                  <a:lnTo>
                    <a:pt x="134" y="224"/>
                  </a:lnTo>
                  <a:lnTo>
                    <a:pt x="136" y="226"/>
                  </a:lnTo>
                  <a:lnTo>
                    <a:pt x="138" y="229"/>
                  </a:lnTo>
                  <a:lnTo>
                    <a:pt x="140" y="231"/>
                  </a:lnTo>
                  <a:lnTo>
                    <a:pt x="142" y="234"/>
                  </a:lnTo>
                  <a:lnTo>
                    <a:pt x="144" y="236"/>
                  </a:lnTo>
                  <a:lnTo>
                    <a:pt x="146" y="238"/>
                  </a:lnTo>
                  <a:lnTo>
                    <a:pt x="148" y="241"/>
                  </a:lnTo>
                  <a:lnTo>
                    <a:pt x="150" y="243"/>
                  </a:lnTo>
                  <a:lnTo>
                    <a:pt x="152" y="245"/>
                  </a:lnTo>
                  <a:lnTo>
                    <a:pt x="154" y="248"/>
                  </a:lnTo>
                  <a:lnTo>
                    <a:pt x="156" y="250"/>
                  </a:lnTo>
                  <a:lnTo>
                    <a:pt x="158" y="252"/>
                  </a:lnTo>
                  <a:lnTo>
                    <a:pt x="160" y="254"/>
                  </a:lnTo>
                  <a:lnTo>
                    <a:pt x="162" y="257"/>
                  </a:lnTo>
                  <a:lnTo>
                    <a:pt x="164" y="259"/>
                  </a:lnTo>
                  <a:lnTo>
                    <a:pt x="166" y="261"/>
                  </a:lnTo>
                  <a:lnTo>
                    <a:pt x="168" y="263"/>
                  </a:lnTo>
                  <a:lnTo>
                    <a:pt x="170" y="265"/>
                  </a:lnTo>
                  <a:lnTo>
                    <a:pt x="172" y="268"/>
                  </a:lnTo>
                  <a:lnTo>
                    <a:pt x="174" y="270"/>
                  </a:lnTo>
                  <a:lnTo>
                    <a:pt x="176" y="272"/>
                  </a:lnTo>
                  <a:lnTo>
                    <a:pt x="178" y="274"/>
                  </a:lnTo>
                  <a:lnTo>
                    <a:pt x="180" y="276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6" y="282"/>
                  </a:lnTo>
                  <a:lnTo>
                    <a:pt x="188" y="284"/>
                  </a:lnTo>
                  <a:lnTo>
                    <a:pt x="190" y="286"/>
                  </a:lnTo>
                  <a:lnTo>
                    <a:pt x="192" y="288"/>
                  </a:lnTo>
                  <a:lnTo>
                    <a:pt x="194" y="290"/>
                  </a:lnTo>
                  <a:lnTo>
                    <a:pt x="196" y="292"/>
                  </a:lnTo>
                  <a:lnTo>
                    <a:pt x="198" y="294"/>
                  </a:lnTo>
                  <a:lnTo>
                    <a:pt x="200" y="295"/>
                  </a:lnTo>
                  <a:lnTo>
                    <a:pt x="202" y="297"/>
                  </a:lnTo>
                  <a:lnTo>
                    <a:pt x="204" y="299"/>
                  </a:lnTo>
                  <a:lnTo>
                    <a:pt x="206" y="301"/>
                  </a:lnTo>
                  <a:lnTo>
                    <a:pt x="208" y="303"/>
                  </a:lnTo>
                  <a:lnTo>
                    <a:pt x="210" y="305"/>
                  </a:lnTo>
                  <a:lnTo>
                    <a:pt x="212" y="306"/>
                  </a:lnTo>
                  <a:lnTo>
                    <a:pt x="214" y="308"/>
                  </a:lnTo>
                  <a:lnTo>
                    <a:pt x="216" y="310"/>
                  </a:lnTo>
                  <a:lnTo>
                    <a:pt x="218" y="312"/>
                  </a:lnTo>
                  <a:lnTo>
                    <a:pt x="220" y="313"/>
                  </a:lnTo>
                  <a:lnTo>
                    <a:pt x="222" y="315"/>
                  </a:lnTo>
                  <a:lnTo>
                    <a:pt x="224" y="317"/>
                  </a:lnTo>
                  <a:lnTo>
                    <a:pt x="226" y="318"/>
                  </a:lnTo>
                  <a:lnTo>
                    <a:pt x="228" y="320"/>
                  </a:lnTo>
                  <a:lnTo>
                    <a:pt x="230" y="322"/>
                  </a:lnTo>
                  <a:lnTo>
                    <a:pt x="232" y="323"/>
                  </a:lnTo>
                  <a:lnTo>
                    <a:pt x="234" y="325"/>
                  </a:lnTo>
                  <a:lnTo>
                    <a:pt x="236" y="326"/>
                  </a:lnTo>
                  <a:lnTo>
                    <a:pt x="238" y="328"/>
                  </a:lnTo>
                  <a:lnTo>
                    <a:pt x="240" y="329"/>
                  </a:lnTo>
                  <a:lnTo>
                    <a:pt x="242" y="331"/>
                  </a:lnTo>
                  <a:lnTo>
                    <a:pt x="244" y="332"/>
                  </a:lnTo>
                  <a:lnTo>
                    <a:pt x="246" y="334"/>
                  </a:lnTo>
                  <a:lnTo>
                    <a:pt x="248" y="335"/>
                  </a:lnTo>
                  <a:lnTo>
                    <a:pt x="250" y="337"/>
                  </a:lnTo>
                  <a:lnTo>
                    <a:pt x="252" y="338"/>
                  </a:lnTo>
                  <a:lnTo>
                    <a:pt x="254" y="339"/>
                  </a:lnTo>
                  <a:lnTo>
                    <a:pt x="256" y="341"/>
                  </a:lnTo>
                  <a:lnTo>
                    <a:pt x="258" y="342"/>
                  </a:lnTo>
                  <a:lnTo>
                    <a:pt x="260" y="344"/>
                  </a:lnTo>
                  <a:lnTo>
                    <a:pt x="262" y="345"/>
                  </a:lnTo>
                  <a:lnTo>
                    <a:pt x="264" y="346"/>
                  </a:lnTo>
                  <a:lnTo>
                    <a:pt x="266" y="347"/>
                  </a:lnTo>
                  <a:lnTo>
                    <a:pt x="268" y="349"/>
                  </a:lnTo>
                  <a:lnTo>
                    <a:pt x="270" y="350"/>
                  </a:lnTo>
                  <a:lnTo>
                    <a:pt x="272" y="351"/>
                  </a:lnTo>
                  <a:lnTo>
                    <a:pt x="274" y="352"/>
                  </a:lnTo>
                  <a:lnTo>
                    <a:pt x="276" y="354"/>
                  </a:lnTo>
                  <a:lnTo>
                    <a:pt x="278" y="355"/>
                  </a:lnTo>
                  <a:lnTo>
                    <a:pt x="280" y="356"/>
                  </a:lnTo>
                  <a:lnTo>
                    <a:pt x="282" y="357"/>
                  </a:lnTo>
                  <a:lnTo>
                    <a:pt x="284" y="358"/>
                  </a:lnTo>
                  <a:lnTo>
                    <a:pt x="286" y="359"/>
                  </a:lnTo>
                  <a:lnTo>
                    <a:pt x="288" y="360"/>
                  </a:lnTo>
                  <a:lnTo>
                    <a:pt x="290" y="362"/>
                  </a:lnTo>
                  <a:lnTo>
                    <a:pt x="292" y="363"/>
                  </a:lnTo>
                  <a:lnTo>
                    <a:pt x="294" y="364"/>
                  </a:lnTo>
                  <a:lnTo>
                    <a:pt x="296" y="365"/>
                  </a:lnTo>
                  <a:lnTo>
                    <a:pt x="298" y="366"/>
                  </a:lnTo>
                  <a:lnTo>
                    <a:pt x="300" y="367"/>
                  </a:lnTo>
                  <a:lnTo>
                    <a:pt x="302" y="368"/>
                  </a:lnTo>
                  <a:lnTo>
                    <a:pt x="304" y="369"/>
                  </a:lnTo>
                  <a:lnTo>
                    <a:pt x="306" y="370"/>
                  </a:lnTo>
                  <a:lnTo>
                    <a:pt x="308" y="370"/>
                  </a:lnTo>
                  <a:lnTo>
                    <a:pt x="310" y="371"/>
                  </a:lnTo>
                  <a:lnTo>
                    <a:pt x="312" y="372"/>
                  </a:lnTo>
                  <a:lnTo>
                    <a:pt x="314" y="373"/>
                  </a:lnTo>
                  <a:lnTo>
                    <a:pt x="316" y="374"/>
                  </a:lnTo>
                  <a:lnTo>
                    <a:pt x="318" y="375"/>
                  </a:lnTo>
                  <a:lnTo>
                    <a:pt x="320" y="376"/>
                  </a:lnTo>
                  <a:lnTo>
                    <a:pt x="322" y="376"/>
                  </a:lnTo>
                  <a:lnTo>
                    <a:pt x="324" y="377"/>
                  </a:lnTo>
                  <a:lnTo>
                    <a:pt x="326" y="378"/>
                  </a:lnTo>
                  <a:lnTo>
                    <a:pt x="328" y="379"/>
                  </a:lnTo>
                  <a:lnTo>
                    <a:pt x="330" y="379"/>
                  </a:lnTo>
                  <a:lnTo>
                    <a:pt x="332" y="380"/>
                  </a:lnTo>
                  <a:lnTo>
                    <a:pt x="334" y="381"/>
                  </a:lnTo>
                  <a:lnTo>
                    <a:pt x="336" y="381"/>
                  </a:lnTo>
                  <a:lnTo>
                    <a:pt x="338" y="382"/>
                  </a:lnTo>
                  <a:lnTo>
                    <a:pt x="340" y="383"/>
                  </a:lnTo>
                  <a:lnTo>
                    <a:pt x="342" y="383"/>
                  </a:lnTo>
                  <a:lnTo>
                    <a:pt x="344" y="384"/>
                  </a:lnTo>
                  <a:lnTo>
                    <a:pt x="346" y="384"/>
                  </a:lnTo>
                  <a:lnTo>
                    <a:pt x="348" y="385"/>
                  </a:lnTo>
                  <a:lnTo>
                    <a:pt x="350" y="385"/>
                  </a:lnTo>
                  <a:lnTo>
                    <a:pt x="352" y="386"/>
                  </a:lnTo>
                  <a:lnTo>
                    <a:pt x="354" y="386"/>
                  </a:lnTo>
                  <a:lnTo>
                    <a:pt x="356" y="387"/>
                  </a:lnTo>
                  <a:lnTo>
                    <a:pt x="358" y="387"/>
                  </a:lnTo>
                  <a:lnTo>
                    <a:pt x="360" y="388"/>
                  </a:lnTo>
                  <a:lnTo>
                    <a:pt x="362" y="388"/>
                  </a:lnTo>
                  <a:lnTo>
                    <a:pt x="364" y="389"/>
                  </a:lnTo>
                  <a:lnTo>
                    <a:pt x="366" y="389"/>
                  </a:lnTo>
                  <a:lnTo>
                    <a:pt x="368" y="389"/>
                  </a:lnTo>
                  <a:lnTo>
                    <a:pt x="370" y="390"/>
                  </a:lnTo>
                  <a:lnTo>
                    <a:pt x="372" y="390"/>
                  </a:lnTo>
                  <a:lnTo>
                    <a:pt x="374" y="391"/>
                  </a:lnTo>
                  <a:lnTo>
                    <a:pt x="376" y="391"/>
                  </a:lnTo>
                  <a:lnTo>
                    <a:pt x="378" y="391"/>
                  </a:lnTo>
                  <a:lnTo>
                    <a:pt x="380" y="391"/>
                  </a:lnTo>
                  <a:lnTo>
                    <a:pt x="382" y="392"/>
                  </a:lnTo>
                  <a:lnTo>
                    <a:pt x="384" y="392"/>
                  </a:lnTo>
                  <a:lnTo>
                    <a:pt x="386" y="392"/>
                  </a:lnTo>
                  <a:lnTo>
                    <a:pt x="388" y="392"/>
                  </a:lnTo>
                  <a:lnTo>
                    <a:pt x="390" y="392"/>
                  </a:lnTo>
                  <a:lnTo>
                    <a:pt x="392" y="393"/>
                  </a:lnTo>
                  <a:lnTo>
                    <a:pt x="394" y="393"/>
                  </a:lnTo>
                  <a:lnTo>
                    <a:pt x="396" y="393"/>
                  </a:lnTo>
                  <a:lnTo>
                    <a:pt x="398" y="393"/>
                  </a:lnTo>
                  <a:lnTo>
                    <a:pt x="400" y="393"/>
                  </a:lnTo>
                  <a:lnTo>
                    <a:pt x="402" y="393"/>
                  </a:lnTo>
                  <a:lnTo>
                    <a:pt x="404" y="393"/>
                  </a:lnTo>
                  <a:lnTo>
                    <a:pt x="406" y="393"/>
                  </a:lnTo>
                  <a:lnTo>
                    <a:pt x="408" y="393"/>
                  </a:lnTo>
                  <a:lnTo>
                    <a:pt x="410" y="393"/>
                  </a:lnTo>
                  <a:lnTo>
                    <a:pt x="412" y="393"/>
                  </a:lnTo>
                  <a:lnTo>
                    <a:pt x="414" y="393"/>
                  </a:lnTo>
                  <a:lnTo>
                    <a:pt x="416" y="393"/>
                  </a:lnTo>
                  <a:lnTo>
                    <a:pt x="418" y="393"/>
                  </a:lnTo>
                  <a:lnTo>
                    <a:pt x="420" y="393"/>
                  </a:lnTo>
                  <a:lnTo>
                    <a:pt x="422" y="393"/>
                  </a:lnTo>
                  <a:lnTo>
                    <a:pt x="424" y="393"/>
                  </a:lnTo>
                  <a:lnTo>
                    <a:pt x="426" y="393"/>
                  </a:lnTo>
                  <a:lnTo>
                    <a:pt x="428" y="392"/>
                  </a:lnTo>
                  <a:lnTo>
                    <a:pt x="430" y="392"/>
                  </a:lnTo>
                  <a:lnTo>
                    <a:pt x="432" y="392"/>
                  </a:lnTo>
                  <a:lnTo>
                    <a:pt x="434" y="392"/>
                  </a:lnTo>
                  <a:lnTo>
                    <a:pt x="436" y="392"/>
                  </a:lnTo>
                  <a:lnTo>
                    <a:pt x="438" y="391"/>
                  </a:lnTo>
                  <a:lnTo>
                    <a:pt x="440" y="391"/>
                  </a:lnTo>
                  <a:lnTo>
                    <a:pt x="442" y="391"/>
                  </a:lnTo>
                  <a:lnTo>
                    <a:pt x="444" y="391"/>
                  </a:lnTo>
                  <a:lnTo>
                    <a:pt x="446" y="390"/>
                  </a:lnTo>
                  <a:lnTo>
                    <a:pt x="448" y="390"/>
                  </a:lnTo>
                  <a:lnTo>
                    <a:pt x="450" y="389"/>
                  </a:lnTo>
                  <a:lnTo>
                    <a:pt x="452" y="389"/>
                  </a:lnTo>
                  <a:lnTo>
                    <a:pt x="454" y="389"/>
                  </a:lnTo>
                  <a:lnTo>
                    <a:pt x="456" y="388"/>
                  </a:lnTo>
                  <a:lnTo>
                    <a:pt x="458" y="388"/>
                  </a:lnTo>
                  <a:lnTo>
                    <a:pt x="460" y="387"/>
                  </a:lnTo>
                  <a:lnTo>
                    <a:pt x="462" y="387"/>
                  </a:lnTo>
                  <a:lnTo>
                    <a:pt x="464" y="386"/>
                  </a:lnTo>
                  <a:lnTo>
                    <a:pt x="466" y="386"/>
                  </a:lnTo>
                  <a:lnTo>
                    <a:pt x="468" y="385"/>
                  </a:lnTo>
                  <a:lnTo>
                    <a:pt x="470" y="385"/>
                  </a:lnTo>
                  <a:lnTo>
                    <a:pt x="472" y="384"/>
                  </a:lnTo>
                  <a:lnTo>
                    <a:pt x="474" y="384"/>
                  </a:lnTo>
                  <a:lnTo>
                    <a:pt x="476" y="383"/>
                  </a:lnTo>
                  <a:lnTo>
                    <a:pt x="478" y="383"/>
                  </a:lnTo>
                  <a:lnTo>
                    <a:pt x="480" y="382"/>
                  </a:lnTo>
                  <a:lnTo>
                    <a:pt x="482" y="381"/>
                  </a:lnTo>
                  <a:lnTo>
                    <a:pt x="484" y="381"/>
                  </a:lnTo>
                  <a:lnTo>
                    <a:pt x="486" y="380"/>
                  </a:lnTo>
                  <a:lnTo>
                    <a:pt x="488" y="379"/>
                  </a:lnTo>
                  <a:lnTo>
                    <a:pt x="490" y="379"/>
                  </a:lnTo>
                  <a:lnTo>
                    <a:pt x="492" y="378"/>
                  </a:lnTo>
                  <a:lnTo>
                    <a:pt x="494" y="377"/>
                  </a:lnTo>
                  <a:lnTo>
                    <a:pt x="496" y="376"/>
                  </a:lnTo>
                  <a:lnTo>
                    <a:pt x="498" y="376"/>
                  </a:lnTo>
                  <a:lnTo>
                    <a:pt x="500" y="375"/>
                  </a:lnTo>
                  <a:lnTo>
                    <a:pt x="502" y="374"/>
                  </a:lnTo>
                  <a:lnTo>
                    <a:pt x="504" y="373"/>
                  </a:lnTo>
                  <a:lnTo>
                    <a:pt x="506" y="372"/>
                  </a:lnTo>
                  <a:lnTo>
                    <a:pt x="508" y="371"/>
                  </a:lnTo>
                  <a:lnTo>
                    <a:pt x="510" y="370"/>
                  </a:lnTo>
                  <a:lnTo>
                    <a:pt x="512" y="370"/>
                  </a:lnTo>
                  <a:lnTo>
                    <a:pt x="514" y="369"/>
                  </a:lnTo>
                  <a:lnTo>
                    <a:pt x="516" y="368"/>
                  </a:lnTo>
                  <a:lnTo>
                    <a:pt x="518" y="367"/>
                  </a:lnTo>
                  <a:lnTo>
                    <a:pt x="520" y="366"/>
                  </a:lnTo>
                  <a:lnTo>
                    <a:pt x="522" y="365"/>
                  </a:lnTo>
                  <a:lnTo>
                    <a:pt x="524" y="364"/>
                  </a:lnTo>
                  <a:lnTo>
                    <a:pt x="526" y="363"/>
                  </a:lnTo>
                  <a:lnTo>
                    <a:pt x="528" y="362"/>
                  </a:lnTo>
                  <a:lnTo>
                    <a:pt x="530" y="360"/>
                  </a:lnTo>
                  <a:lnTo>
                    <a:pt x="532" y="359"/>
                  </a:lnTo>
                  <a:lnTo>
                    <a:pt x="534" y="358"/>
                  </a:lnTo>
                  <a:lnTo>
                    <a:pt x="536" y="357"/>
                  </a:lnTo>
                  <a:lnTo>
                    <a:pt x="538" y="356"/>
                  </a:lnTo>
                  <a:lnTo>
                    <a:pt x="540" y="355"/>
                  </a:lnTo>
                  <a:lnTo>
                    <a:pt x="542" y="354"/>
                  </a:lnTo>
                  <a:lnTo>
                    <a:pt x="544" y="352"/>
                  </a:lnTo>
                  <a:lnTo>
                    <a:pt x="546" y="351"/>
                  </a:lnTo>
                  <a:lnTo>
                    <a:pt x="548" y="350"/>
                  </a:lnTo>
                  <a:lnTo>
                    <a:pt x="550" y="349"/>
                  </a:lnTo>
                  <a:lnTo>
                    <a:pt x="552" y="347"/>
                  </a:lnTo>
                  <a:lnTo>
                    <a:pt x="554" y="346"/>
                  </a:lnTo>
                  <a:lnTo>
                    <a:pt x="556" y="345"/>
                  </a:lnTo>
                  <a:lnTo>
                    <a:pt x="558" y="344"/>
                  </a:lnTo>
                  <a:lnTo>
                    <a:pt x="560" y="342"/>
                  </a:lnTo>
                  <a:lnTo>
                    <a:pt x="562" y="341"/>
                  </a:lnTo>
                  <a:lnTo>
                    <a:pt x="564" y="339"/>
                  </a:lnTo>
                  <a:lnTo>
                    <a:pt x="566" y="338"/>
                  </a:lnTo>
                  <a:lnTo>
                    <a:pt x="568" y="337"/>
                  </a:lnTo>
                  <a:lnTo>
                    <a:pt x="570" y="335"/>
                  </a:lnTo>
                  <a:lnTo>
                    <a:pt x="572" y="334"/>
                  </a:lnTo>
                  <a:lnTo>
                    <a:pt x="574" y="332"/>
                  </a:lnTo>
                  <a:lnTo>
                    <a:pt x="576" y="331"/>
                  </a:lnTo>
                  <a:lnTo>
                    <a:pt x="578" y="329"/>
                  </a:lnTo>
                  <a:lnTo>
                    <a:pt x="580" y="328"/>
                  </a:lnTo>
                  <a:lnTo>
                    <a:pt x="582" y="326"/>
                  </a:lnTo>
                  <a:lnTo>
                    <a:pt x="584" y="325"/>
                  </a:lnTo>
                  <a:lnTo>
                    <a:pt x="586" y="323"/>
                  </a:lnTo>
                  <a:lnTo>
                    <a:pt x="588" y="322"/>
                  </a:lnTo>
                  <a:lnTo>
                    <a:pt x="590" y="320"/>
                  </a:lnTo>
                  <a:lnTo>
                    <a:pt x="592" y="318"/>
                  </a:lnTo>
                  <a:lnTo>
                    <a:pt x="594" y="317"/>
                  </a:lnTo>
                  <a:lnTo>
                    <a:pt x="596" y="315"/>
                  </a:lnTo>
                  <a:lnTo>
                    <a:pt x="598" y="313"/>
                  </a:lnTo>
                  <a:lnTo>
                    <a:pt x="600" y="312"/>
                  </a:lnTo>
                  <a:lnTo>
                    <a:pt x="602" y="310"/>
                  </a:lnTo>
                  <a:lnTo>
                    <a:pt x="604" y="308"/>
                  </a:lnTo>
                  <a:lnTo>
                    <a:pt x="606" y="306"/>
                  </a:lnTo>
                  <a:lnTo>
                    <a:pt x="608" y="305"/>
                  </a:lnTo>
                  <a:lnTo>
                    <a:pt x="610" y="303"/>
                  </a:lnTo>
                  <a:lnTo>
                    <a:pt x="612" y="301"/>
                  </a:lnTo>
                  <a:lnTo>
                    <a:pt x="614" y="299"/>
                  </a:lnTo>
                  <a:lnTo>
                    <a:pt x="616" y="297"/>
                  </a:lnTo>
                  <a:lnTo>
                    <a:pt x="618" y="295"/>
                  </a:lnTo>
                  <a:lnTo>
                    <a:pt x="620" y="294"/>
                  </a:lnTo>
                  <a:lnTo>
                    <a:pt x="622" y="292"/>
                  </a:lnTo>
                  <a:lnTo>
                    <a:pt x="624" y="290"/>
                  </a:lnTo>
                  <a:lnTo>
                    <a:pt x="626" y="288"/>
                  </a:lnTo>
                  <a:lnTo>
                    <a:pt x="628" y="286"/>
                  </a:lnTo>
                  <a:lnTo>
                    <a:pt x="630" y="284"/>
                  </a:lnTo>
                  <a:lnTo>
                    <a:pt x="632" y="282"/>
                  </a:lnTo>
                  <a:lnTo>
                    <a:pt x="634" y="280"/>
                  </a:lnTo>
                  <a:lnTo>
                    <a:pt x="636" y="278"/>
                  </a:lnTo>
                  <a:lnTo>
                    <a:pt x="638" y="276"/>
                  </a:lnTo>
                  <a:lnTo>
                    <a:pt x="640" y="274"/>
                  </a:lnTo>
                  <a:lnTo>
                    <a:pt x="642" y="272"/>
                  </a:lnTo>
                  <a:lnTo>
                    <a:pt x="644" y="270"/>
                  </a:lnTo>
                  <a:lnTo>
                    <a:pt x="646" y="268"/>
                  </a:lnTo>
                  <a:lnTo>
                    <a:pt x="648" y="265"/>
                  </a:lnTo>
                  <a:lnTo>
                    <a:pt x="650" y="263"/>
                  </a:lnTo>
                  <a:lnTo>
                    <a:pt x="652" y="261"/>
                  </a:lnTo>
                  <a:lnTo>
                    <a:pt x="654" y="259"/>
                  </a:lnTo>
                  <a:lnTo>
                    <a:pt x="656" y="257"/>
                  </a:lnTo>
                  <a:lnTo>
                    <a:pt x="658" y="254"/>
                  </a:lnTo>
                  <a:lnTo>
                    <a:pt x="660" y="252"/>
                  </a:lnTo>
                  <a:lnTo>
                    <a:pt x="662" y="250"/>
                  </a:lnTo>
                  <a:lnTo>
                    <a:pt x="664" y="248"/>
                  </a:lnTo>
                  <a:lnTo>
                    <a:pt x="666" y="245"/>
                  </a:lnTo>
                  <a:lnTo>
                    <a:pt x="668" y="243"/>
                  </a:lnTo>
                  <a:lnTo>
                    <a:pt x="670" y="241"/>
                  </a:lnTo>
                  <a:lnTo>
                    <a:pt x="672" y="238"/>
                  </a:lnTo>
                  <a:lnTo>
                    <a:pt x="674" y="236"/>
                  </a:lnTo>
                  <a:lnTo>
                    <a:pt x="676" y="234"/>
                  </a:lnTo>
                  <a:lnTo>
                    <a:pt x="678" y="231"/>
                  </a:lnTo>
                  <a:lnTo>
                    <a:pt x="680" y="229"/>
                  </a:lnTo>
                  <a:lnTo>
                    <a:pt x="682" y="226"/>
                  </a:lnTo>
                  <a:lnTo>
                    <a:pt x="684" y="224"/>
                  </a:lnTo>
                  <a:lnTo>
                    <a:pt x="686" y="222"/>
                  </a:lnTo>
                  <a:lnTo>
                    <a:pt x="688" y="219"/>
                  </a:lnTo>
                  <a:lnTo>
                    <a:pt x="690" y="217"/>
                  </a:lnTo>
                  <a:lnTo>
                    <a:pt x="692" y="214"/>
                  </a:lnTo>
                  <a:lnTo>
                    <a:pt x="694" y="211"/>
                  </a:lnTo>
                  <a:lnTo>
                    <a:pt x="696" y="209"/>
                  </a:lnTo>
                  <a:lnTo>
                    <a:pt x="698" y="206"/>
                  </a:lnTo>
                  <a:lnTo>
                    <a:pt x="700" y="204"/>
                  </a:lnTo>
                  <a:lnTo>
                    <a:pt x="702" y="201"/>
                  </a:lnTo>
                  <a:lnTo>
                    <a:pt x="704" y="198"/>
                  </a:lnTo>
                  <a:lnTo>
                    <a:pt x="706" y="196"/>
                  </a:lnTo>
                  <a:lnTo>
                    <a:pt x="708" y="193"/>
                  </a:lnTo>
                  <a:lnTo>
                    <a:pt x="710" y="190"/>
                  </a:lnTo>
                  <a:lnTo>
                    <a:pt x="712" y="188"/>
                  </a:lnTo>
                  <a:lnTo>
                    <a:pt x="714" y="185"/>
                  </a:lnTo>
                  <a:lnTo>
                    <a:pt x="716" y="182"/>
                  </a:lnTo>
                  <a:lnTo>
                    <a:pt x="718" y="180"/>
                  </a:lnTo>
                  <a:lnTo>
                    <a:pt x="720" y="177"/>
                  </a:lnTo>
                  <a:lnTo>
                    <a:pt x="722" y="174"/>
                  </a:lnTo>
                  <a:lnTo>
                    <a:pt x="724" y="171"/>
                  </a:lnTo>
                  <a:lnTo>
                    <a:pt x="726" y="168"/>
                  </a:lnTo>
                  <a:lnTo>
                    <a:pt x="728" y="165"/>
                  </a:lnTo>
                  <a:lnTo>
                    <a:pt x="730" y="163"/>
                  </a:lnTo>
                  <a:lnTo>
                    <a:pt x="732" y="160"/>
                  </a:lnTo>
                  <a:lnTo>
                    <a:pt x="734" y="157"/>
                  </a:lnTo>
                  <a:lnTo>
                    <a:pt x="736" y="154"/>
                  </a:lnTo>
                  <a:lnTo>
                    <a:pt x="738" y="151"/>
                  </a:lnTo>
                  <a:lnTo>
                    <a:pt x="740" y="148"/>
                  </a:lnTo>
                  <a:lnTo>
                    <a:pt x="742" y="145"/>
                  </a:lnTo>
                  <a:lnTo>
                    <a:pt x="744" y="142"/>
                  </a:lnTo>
                  <a:lnTo>
                    <a:pt x="746" y="139"/>
                  </a:lnTo>
                  <a:lnTo>
                    <a:pt x="748" y="136"/>
                  </a:lnTo>
                  <a:lnTo>
                    <a:pt x="750" y="133"/>
                  </a:lnTo>
                  <a:lnTo>
                    <a:pt x="752" y="130"/>
                  </a:lnTo>
                  <a:lnTo>
                    <a:pt x="754" y="127"/>
                  </a:lnTo>
                  <a:lnTo>
                    <a:pt x="756" y="124"/>
                  </a:lnTo>
                  <a:lnTo>
                    <a:pt x="758" y="121"/>
                  </a:lnTo>
                  <a:lnTo>
                    <a:pt x="760" y="117"/>
                  </a:lnTo>
                  <a:lnTo>
                    <a:pt x="762" y="114"/>
                  </a:lnTo>
                  <a:lnTo>
                    <a:pt x="764" y="111"/>
                  </a:lnTo>
                  <a:lnTo>
                    <a:pt x="766" y="108"/>
                  </a:lnTo>
                  <a:lnTo>
                    <a:pt x="768" y="105"/>
                  </a:lnTo>
                  <a:lnTo>
                    <a:pt x="770" y="102"/>
                  </a:lnTo>
                  <a:lnTo>
                    <a:pt x="772" y="98"/>
                  </a:lnTo>
                  <a:lnTo>
                    <a:pt x="774" y="95"/>
                  </a:lnTo>
                  <a:lnTo>
                    <a:pt x="776" y="92"/>
                  </a:lnTo>
                  <a:lnTo>
                    <a:pt x="778" y="88"/>
                  </a:lnTo>
                  <a:lnTo>
                    <a:pt x="780" y="85"/>
                  </a:lnTo>
                  <a:lnTo>
                    <a:pt x="782" y="82"/>
                  </a:lnTo>
                  <a:lnTo>
                    <a:pt x="784" y="79"/>
                  </a:lnTo>
                  <a:lnTo>
                    <a:pt x="786" y="75"/>
                  </a:lnTo>
                  <a:lnTo>
                    <a:pt x="788" y="72"/>
                  </a:lnTo>
                  <a:lnTo>
                    <a:pt x="790" y="68"/>
                  </a:lnTo>
                  <a:lnTo>
                    <a:pt x="792" y="65"/>
                  </a:lnTo>
                  <a:lnTo>
                    <a:pt x="794" y="61"/>
                  </a:lnTo>
                  <a:lnTo>
                    <a:pt x="796" y="58"/>
                  </a:lnTo>
                  <a:lnTo>
                    <a:pt x="798" y="55"/>
                  </a:lnTo>
                  <a:lnTo>
                    <a:pt x="800" y="51"/>
                  </a:lnTo>
                  <a:lnTo>
                    <a:pt x="802" y="48"/>
                  </a:lnTo>
                  <a:lnTo>
                    <a:pt x="804" y="44"/>
                  </a:lnTo>
                  <a:lnTo>
                    <a:pt x="806" y="40"/>
                  </a:lnTo>
                  <a:lnTo>
                    <a:pt x="808" y="37"/>
                  </a:lnTo>
                  <a:lnTo>
                    <a:pt x="810" y="33"/>
                  </a:lnTo>
                  <a:lnTo>
                    <a:pt x="812" y="30"/>
                  </a:lnTo>
                  <a:lnTo>
                    <a:pt x="814" y="26"/>
                  </a:lnTo>
                  <a:lnTo>
                    <a:pt x="816" y="22"/>
                  </a:lnTo>
                  <a:lnTo>
                    <a:pt x="818" y="19"/>
                  </a:lnTo>
                  <a:lnTo>
                    <a:pt x="820" y="15"/>
                  </a:lnTo>
                  <a:lnTo>
                    <a:pt x="822" y="11"/>
                  </a:lnTo>
                  <a:lnTo>
                    <a:pt x="824" y="8"/>
                  </a:lnTo>
                  <a:lnTo>
                    <a:pt x="826" y="4"/>
                  </a:lnTo>
                  <a:lnTo>
                    <a:pt x="82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 type="none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A758CF6E-CEF2-4DB4-BB7F-51F4C8782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0388" y="1106488"/>
              <a:ext cx="39688" cy="180975"/>
            </a:xfrm>
            <a:custGeom>
              <a:avLst/>
              <a:gdLst>
                <a:gd name="T0" fmla="*/ 10 w 10"/>
                <a:gd name="T1" fmla="*/ 19 h 19"/>
                <a:gd name="T2" fmla="*/ 8 w 10"/>
                <a:gd name="T3" fmla="*/ 15 h 19"/>
                <a:gd name="T4" fmla="*/ 6 w 10"/>
                <a:gd name="T5" fmla="*/ 11 h 19"/>
                <a:gd name="T6" fmla="*/ 4 w 10"/>
                <a:gd name="T7" fmla="*/ 8 h 19"/>
                <a:gd name="T8" fmla="*/ 2 w 10"/>
                <a:gd name="T9" fmla="*/ 4 h 19"/>
                <a:gd name="T10" fmla="*/ 0 w 10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9">
                  <a:moveTo>
                    <a:pt x="10" y="19"/>
                  </a:moveTo>
                  <a:lnTo>
                    <a:pt x="8" y="15"/>
                  </a:lnTo>
                  <a:lnTo>
                    <a:pt x="6" y="11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 type="none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3EB8E894-9C9D-4688-8972-3BC64F4E9A29}"/>
              </a:ext>
            </a:extLst>
          </p:cNvPr>
          <p:cNvSpPr/>
          <p:nvPr/>
        </p:nvSpPr>
        <p:spPr>
          <a:xfrm>
            <a:off x="6963131" y="47578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F31047-7425-409D-8273-9F49141949EE}"/>
              </a:ext>
            </a:extLst>
          </p:cNvPr>
          <p:cNvCxnSpPr>
            <a:cxnSpLocks/>
          </p:cNvCxnSpPr>
          <p:nvPr/>
        </p:nvCxnSpPr>
        <p:spPr>
          <a:xfrm flipV="1">
            <a:off x="7107147" y="4815422"/>
            <a:ext cx="2736304" cy="8404"/>
          </a:xfrm>
          <a:prstGeom prst="line">
            <a:avLst/>
          </a:prstGeom>
          <a:ln w="174625">
            <a:solidFill>
              <a:srgbClr val="00B05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CBF997E0-2057-46BA-AA1B-62A037BB893B}"/>
              </a:ext>
            </a:extLst>
          </p:cNvPr>
          <p:cNvSpPr/>
          <p:nvPr/>
        </p:nvSpPr>
        <p:spPr>
          <a:xfrm>
            <a:off x="5258455" y="475364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9C64248-56C3-4A86-8D45-BE7D1655EB4B}"/>
              </a:ext>
            </a:extLst>
          </p:cNvPr>
          <p:cNvCxnSpPr>
            <a:cxnSpLocks/>
          </p:cNvCxnSpPr>
          <p:nvPr/>
        </p:nvCxnSpPr>
        <p:spPr>
          <a:xfrm flipH="1" flipV="1">
            <a:off x="4623564" y="4814325"/>
            <a:ext cx="778907" cy="5299"/>
          </a:xfrm>
          <a:prstGeom prst="line">
            <a:avLst/>
          </a:prstGeom>
          <a:ln w="174625">
            <a:solidFill>
              <a:srgbClr val="00B05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83B74BB-9CB8-4C41-9BDF-CE1A25D6183B}"/>
              </a:ext>
            </a:extLst>
          </p:cNvPr>
          <p:cNvSpPr txBox="1"/>
          <p:nvPr/>
        </p:nvSpPr>
        <p:spPr>
          <a:xfrm>
            <a:off x="4717934" y="5294590"/>
            <a:ext cx="3326408" cy="92333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Your answer will be these two separate parts where the parabola is above the X-axis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9A8852C-F4A7-4722-ACCC-994A0575931C}"/>
              </a:ext>
            </a:extLst>
          </p:cNvPr>
          <p:cNvSpPr/>
          <p:nvPr/>
        </p:nvSpPr>
        <p:spPr>
          <a:xfrm>
            <a:off x="157645" y="4274071"/>
            <a:ext cx="4320480" cy="20542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045A5D7-1C97-42E2-B13E-C0DA0C1752CB}"/>
              </a:ext>
            </a:extLst>
          </p:cNvPr>
          <p:cNvCxnSpPr/>
          <p:nvPr/>
        </p:nvCxnSpPr>
        <p:spPr>
          <a:xfrm>
            <a:off x="1337094" y="4274071"/>
            <a:ext cx="0" cy="424929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66899B2F-D152-4BA9-AACA-C822D53E7F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981228"/>
              </p:ext>
            </p:extLst>
          </p:nvPr>
        </p:nvGraphicFramePr>
        <p:xfrm>
          <a:off x="670241" y="4704017"/>
          <a:ext cx="10620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1640" imgH="177480" progId="Equation.DSMT4">
                  <p:embed/>
                </p:oleObj>
              </mc:Choice>
              <mc:Fallback>
                <p:oleObj name="Equation" r:id="rId7" imgW="431640" imgH="177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66899B2F-D152-4BA9-AACA-C822D53E7F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0241" y="4704017"/>
                        <a:ext cx="1062037" cy="43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E59CBB8-FC0A-433B-89FC-DCAA78421DDE}"/>
              </a:ext>
            </a:extLst>
          </p:cNvPr>
          <p:cNvCxnSpPr/>
          <p:nvPr/>
        </p:nvCxnSpPr>
        <p:spPr>
          <a:xfrm>
            <a:off x="2574586" y="4271146"/>
            <a:ext cx="0" cy="424929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396D957D-76FC-4958-8FA5-B2EF04DD2C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00223"/>
              </p:ext>
            </p:extLst>
          </p:nvPr>
        </p:nvGraphicFramePr>
        <p:xfrm>
          <a:off x="2176079" y="4701092"/>
          <a:ext cx="8747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396D957D-76FC-4958-8FA5-B2EF04DD2C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76079" y="4701092"/>
                        <a:ext cx="874712" cy="43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F9E9CB5E-7F07-4991-BC4D-7B307406B38D}"/>
              </a:ext>
            </a:extLst>
          </p:cNvPr>
          <p:cNvSpPr txBox="1"/>
          <p:nvPr/>
        </p:nvSpPr>
        <p:spPr>
          <a:xfrm>
            <a:off x="465621" y="5121185"/>
            <a:ext cx="3326408" cy="92333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From the graph, you can see that the answer is the “outside” (left and right) 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AD071C6D-2F96-4CCC-A7C2-F421502CFF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213859"/>
              </p:ext>
            </p:extLst>
          </p:nvPr>
        </p:nvGraphicFramePr>
        <p:xfrm>
          <a:off x="704067" y="6101266"/>
          <a:ext cx="259238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54080" imgH="177480" progId="Equation.DSMT4">
                  <p:embed/>
                </p:oleObj>
              </mc:Choice>
              <mc:Fallback>
                <p:oleObj name="Equation" r:id="rId11" imgW="1054080" imgH="17748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AD071C6D-2F96-4CCC-A7C2-F421502CFF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4067" y="6101266"/>
                        <a:ext cx="2592388" cy="43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22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6" grpId="0" animBg="1"/>
      <p:bldP spid="18" grpId="0" animBg="1"/>
      <p:bldP spid="22" grpId="0" animBg="1"/>
      <p:bldP spid="23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205FD-7F32-4EAE-85C9-23B371B4B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18" y="89407"/>
            <a:ext cx="8084127" cy="544871"/>
          </a:xfrm>
        </p:spPr>
        <p:txBody>
          <a:bodyPr>
            <a:normAutofit fontScale="90000"/>
          </a:bodyPr>
          <a:lstStyle/>
          <a:p>
            <a:r>
              <a:rPr lang="en-CA" dirty="0"/>
              <a:t>Steps for Solving Quadratic Inequalities: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B2DBF-6CEB-4C98-96C7-AC3FBDE2A21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34279"/>
            <a:ext cx="8911087" cy="2695518"/>
          </a:xfrm>
        </p:spPr>
        <p:txBody>
          <a:bodyPr/>
          <a:lstStyle/>
          <a:p>
            <a:r>
              <a:rPr lang="en-CA" dirty="0"/>
              <a:t>If linear, solve directly,  If Quadratic move all terms to one side so that one side of the equation becomes “zero” (make it the x-axis)</a:t>
            </a:r>
          </a:p>
          <a:p>
            <a:r>
              <a:rPr lang="en-CA" dirty="0"/>
              <a:t>Solve for “x” </a:t>
            </a:r>
            <a:r>
              <a:rPr lang="en-CA" dirty="0">
                <a:sym typeface="Wingdings" panose="05000000000000000000" pitchFamily="2" charset="2"/>
              </a:rPr>
              <a:t> these will become the intersection points</a:t>
            </a:r>
          </a:p>
          <a:p>
            <a:r>
              <a:rPr lang="en-CA" dirty="0">
                <a:sym typeface="Wingdings" panose="05000000000000000000" pitchFamily="2" charset="2"/>
              </a:rPr>
              <a:t>Sketch the graph and use the inequality to determine if you are looking for parts that are “Above” “Below” or “equal” to the X-axis</a:t>
            </a:r>
            <a:endParaRPr lang="en-CA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EF9DDAC-6487-4063-AB01-6F4E09B7D2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801697"/>
              </p:ext>
            </p:extLst>
          </p:nvPr>
        </p:nvGraphicFramePr>
        <p:xfrm>
          <a:off x="122987" y="3429000"/>
          <a:ext cx="1740319" cy="426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600" imgH="177480" progId="Equation.DSMT4">
                  <p:embed/>
                </p:oleObj>
              </mc:Choice>
              <mc:Fallback>
                <p:oleObj name="Equation" r:id="rId2" imgW="72360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EF9DDAC-6487-4063-AB01-6F4E09B7D2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2987" y="3429000"/>
                        <a:ext cx="1740319" cy="426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51329CF-AF5F-43EC-9E8B-192413B6B1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634249"/>
              </p:ext>
            </p:extLst>
          </p:nvPr>
        </p:nvGraphicFramePr>
        <p:xfrm>
          <a:off x="2950232" y="3400765"/>
          <a:ext cx="186213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0" imgH="203040" progId="Equation.DSMT4">
                  <p:embed/>
                </p:oleObj>
              </mc:Choice>
              <mc:Fallback>
                <p:oleObj name="Equation" r:id="rId4" imgW="774360" imgH="203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51329CF-AF5F-43EC-9E8B-192413B6B1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50232" y="3400765"/>
                        <a:ext cx="1862138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988A372-5FB2-44E0-A32E-62A663E36C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686472"/>
              </p:ext>
            </p:extLst>
          </p:nvPr>
        </p:nvGraphicFramePr>
        <p:xfrm>
          <a:off x="5899296" y="3397799"/>
          <a:ext cx="21971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203040" progId="Equation.DSMT4">
                  <p:embed/>
                </p:oleObj>
              </mc:Choice>
              <mc:Fallback>
                <p:oleObj name="Equation" r:id="rId6" imgW="914400" imgH="203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988A372-5FB2-44E0-A32E-62A663E36C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99296" y="3397799"/>
                        <a:ext cx="219710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07935F6-141C-44AE-BD8C-B8D75F257F6A}"/>
              </a:ext>
            </a:extLst>
          </p:cNvPr>
          <p:cNvSpPr txBox="1"/>
          <p:nvPr/>
        </p:nvSpPr>
        <p:spPr>
          <a:xfrm>
            <a:off x="122987" y="3886749"/>
            <a:ext cx="2198041" cy="1200329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You want parts of the “LINE” that is “LESS than and Equal” to the X-axis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1DD9C4B-BAB6-4EC4-ACF0-FFDDF61435C8}"/>
              </a:ext>
            </a:extLst>
          </p:cNvPr>
          <p:cNvGrpSpPr/>
          <p:nvPr/>
        </p:nvGrpSpPr>
        <p:grpSpPr>
          <a:xfrm>
            <a:off x="267419" y="5183014"/>
            <a:ext cx="2053609" cy="1576233"/>
            <a:chOff x="267419" y="5183014"/>
            <a:chExt cx="2053609" cy="1576233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DD6143A6-4A57-448D-82AE-884346089A76}"/>
                </a:ext>
              </a:extLst>
            </p:cNvPr>
            <p:cNvCxnSpPr>
              <a:cxnSpLocks/>
            </p:cNvCxnSpPr>
            <p:nvPr/>
          </p:nvCxnSpPr>
          <p:spPr>
            <a:xfrm>
              <a:off x="267419" y="5910746"/>
              <a:ext cx="205360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449A94D-5B23-464E-B066-9BBA7ECA06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94223" y="5183014"/>
              <a:ext cx="0" cy="157623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1EDA95-DEFB-4AD4-9A25-43A3F84D5CD2}"/>
              </a:ext>
            </a:extLst>
          </p:cNvPr>
          <p:cNvCxnSpPr>
            <a:cxnSpLocks/>
          </p:cNvCxnSpPr>
          <p:nvPr/>
        </p:nvCxnSpPr>
        <p:spPr>
          <a:xfrm>
            <a:off x="1078302" y="5153552"/>
            <a:ext cx="707367" cy="15143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9AE6621B-DADE-460C-B49B-3E67841FEACC}"/>
              </a:ext>
            </a:extLst>
          </p:cNvPr>
          <p:cNvSpPr/>
          <p:nvPr/>
        </p:nvSpPr>
        <p:spPr>
          <a:xfrm>
            <a:off x="1395930" y="5885809"/>
            <a:ext cx="83716" cy="800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E03E98-18C3-4D3A-B94F-D49854A6C7BA}"/>
              </a:ext>
            </a:extLst>
          </p:cNvPr>
          <p:cNvCxnSpPr>
            <a:cxnSpLocks/>
          </p:cNvCxnSpPr>
          <p:nvPr/>
        </p:nvCxnSpPr>
        <p:spPr>
          <a:xfrm>
            <a:off x="1454696" y="5925817"/>
            <a:ext cx="910275" cy="0"/>
          </a:xfrm>
          <a:prstGeom prst="line">
            <a:avLst/>
          </a:prstGeom>
          <a:ln w="174625">
            <a:solidFill>
              <a:srgbClr val="00B05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A9DE127-4854-4843-A837-D4D8CDA4AD87}"/>
              </a:ext>
            </a:extLst>
          </p:cNvPr>
          <p:cNvSpPr txBox="1"/>
          <p:nvPr/>
        </p:nvSpPr>
        <p:spPr>
          <a:xfrm>
            <a:off x="2696970" y="3886749"/>
            <a:ext cx="2890329" cy="1200329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You want parts of the “PARABOLA” that is “LESS/UNDER” than the X-axis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879086D-A749-4071-9D60-2BD29620DE86}"/>
              </a:ext>
            </a:extLst>
          </p:cNvPr>
          <p:cNvGrpSpPr/>
          <p:nvPr/>
        </p:nvGrpSpPr>
        <p:grpSpPr>
          <a:xfrm>
            <a:off x="3131911" y="5177709"/>
            <a:ext cx="2053609" cy="1576233"/>
            <a:chOff x="267419" y="5183014"/>
            <a:chExt cx="2053609" cy="1576233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2AA5656-A1B3-4C8F-869F-EE0BAE40C42D}"/>
                </a:ext>
              </a:extLst>
            </p:cNvPr>
            <p:cNvCxnSpPr>
              <a:cxnSpLocks/>
            </p:cNvCxnSpPr>
            <p:nvPr/>
          </p:nvCxnSpPr>
          <p:spPr>
            <a:xfrm>
              <a:off x="267419" y="5910746"/>
              <a:ext cx="205360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16129EE-49C8-40F3-BDE4-8C54179F72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94223" y="5183014"/>
              <a:ext cx="0" cy="157623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30">
            <a:extLst>
              <a:ext uri="{FF2B5EF4-FFF2-40B4-BE49-F238E27FC236}">
                <a16:creationId xmlns:a16="http://schemas.microsoft.com/office/drawing/2014/main" id="{39FCA28C-B8A5-41B0-BCC6-6922951EB588}"/>
              </a:ext>
            </a:extLst>
          </p:cNvPr>
          <p:cNvGrpSpPr/>
          <p:nvPr/>
        </p:nvGrpSpPr>
        <p:grpSpPr>
          <a:xfrm flipV="1">
            <a:off x="3452229" y="5417031"/>
            <a:ext cx="1417646" cy="1413190"/>
            <a:chOff x="3100388" y="1106488"/>
            <a:chExt cx="3327400" cy="3743325"/>
          </a:xfrm>
        </p:grpSpPr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0CEB2E57-7CF0-4C81-9476-ED8F03AF0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075" y="1106488"/>
              <a:ext cx="3287713" cy="3743325"/>
            </a:xfrm>
            <a:custGeom>
              <a:avLst/>
              <a:gdLst>
                <a:gd name="T0" fmla="*/ 12 w 828"/>
                <a:gd name="T1" fmla="*/ 40 h 393"/>
                <a:gd name="T2" fmla="*/ 26 w 828"/>
                <a:gd name="T3" fmla="*/ 65 h 393"/>
                <a:gd name="T4" fmla="*/ 40 w 828"/>
                <a:gd name="T5" fmla="*/ 88 h 393"/>
                <a:gd name="T6" fmla="*/ 54 w 828"/>
                <a:gd name="T7" fmla="*/ 111 h 393"/>
                <a:gd name="T8" fmla="*/ 68 w 828"/>
                <a:gd name="T9" fmla="*/ 133 h 393"/>
                <a:gd name="T10" fmla="*/ 82 w 828"/>
                <a:gd name="T11" fmla="*/ 154 h 393"/>
                <a:gd name="T12" fmla="*/ 96 w 828"/>
                <a:gd name="T13" fmla="*/ 174 h 393"/>
                <a:gd name="T14" fmla="*/ 110 w 828"/>
                <a:gd name="T15" fmla="*/ 193 h 393"/>
                <a:gd name="T16" fmla="*/ 124 w 828"/>
                <a:gd name="T17" fmla="*/ 211 h 393"/>
                <a:gd name="T18" fmla="*/ 138 w 828"/>
                <a:gd name="T19" fmla="*/ 229 h 393"/>
                <a:gd name="T20" fmla="*/ 152 w 828"/>
                <a:gd name="T21" fmla="*/ 245 h 393"/>
                <a:gd name="T22" fmla="*/ 166 w 828"/>
                <a:gd name="T23" fmla="*/ 261 h 393"/>
                <a:gd name="T24" fmla="*/ 180 w 828"/>
                <a:gd name="T25" fmla="*/ 276 h 393"/>
                <a:gd name="T26" fmla="*/ 194 w 828"/>
                <a:gd name="T27" fmla="*/ 290 h 393"/>
                <a:gd name="T28" fmla="*/ 208 w 828"/>
                <a:gd name="T29" fmla="*/ 303 h 393"/>
                <a:gd name="T30" fmla="*/ 222 w 828"/>
                <a:gd name="T31" fmla="*/ 315 h 393"/>
                <a:gd name="T32" fmla="*/ 236 w 828"/>
                <a:gd name="T33" fmla="*/ 326 h 393"/>
                <a:gd name="T34" fmla="*/ 250 w 828"/>
                <a:gd name="T35" fmla="*/ 337 h 393"/>
                <a:gd name="T36" fmla="*/ 264 w 828"/>
                <a:gd name="T37" fmla="*/ 346 h 393"/>
                <a:gd name="T38" fmla="*/ 278 w 828"/>
                <a:gd name="T39" fmla="*/ 355 h 393"/>
                <a:gd name="T40" fmla="*/ 292 w 828"/>
                <a:gd name="T41" fmla="*/ 363 h 393"/>
                <a:gd name="T42" fmla="*/ 306 w 828"/>
                <a:gd name="T43" fmla="*/ 370 h 393"/>
                <a:gd name="T44" fmla="*/ 320 w 828"/>
                <a:gd name="T45" fmla="*/ 376 h 393"/>
                <a:gd name="T46" fmla="*/ 334 w 828"/>
                <a:gd name="T47" fmla="*/ 381 h 393"/>
                <a:gd name="T48" fmla="*/ 348 w 828"/>
                <a:gd name="T49" fmla="*/ 385 h 393"/>
                <a:gd name="T50" fmla="*/ 362 w 828"/>
                <a:gd name="T51" fmla="*/ 388 h 393"/>
                <a:gd name="T52" fmla="*/ 376 w 828"/>
                <a:gd name="T53" fmla="*/ 391 h 393"/>
                <a:gd name="T54" fmla="*/ 390 w 828"/>
                <a:gd name="T55" fmla="*/ 392 h 393"/>
                <a:gd name="T56" fmla="*/ 404 w 828"/>
                <a:gd name="T57" fmla="*/ 393 h 393"/>
                <a:gd name="T58" fmla="*/ 418 w 828"/>
                <a:gd name="T59" fmla="*/ 393 h 393"/>
                <a:gd name="T60" fmla="*/ 432 w 828"/>
                <a:gd name="T61" fmla="*/ 392 h 393"/>
                <a:gd name="T62" fmla="*/ 446 w 828"/>
                <a:gd name="T63" fmla="*/ 390 h 393"/>
                <a:gd name="T64" fmla="*/ 460 w 828"/>
                <a:gd name="T65" fmla="*/ 387 h 393"/>
                <a:gd name="T66" fmla="*/ 474 w 828"/>
                <a:gd name="T67" fmla="*/ 384 h 393"/>
                <a:gd name="T68" fmla="*/ 488 w 828"/>
                <a:gd name="T69" fmla="*/ 379 h 393"/>
                <a:gd name="T70" fmla="*/ 502 w 828"/>
                <a:gd name="T71" fmla="*/ 374 h 393"/>
                <a:gd name="T72" fmla="*/ 516 w 828"/>
                <a:gd name="T73" fmla="*/ 368 h 393"/>
                <a:gd name="T74" fmla="*/ 530 w 828"/>
                <a:gd name="T75" fmla="*/ 360 h 393"/>
                <a:gd name="T76" fmla="*/ 544 w 828"/>
                <a:gd name="T77" fmla="*/ 352 h 393"/>
                <a:gd name="T78" fmla="*/ 558 w 828"/>
                <a:gd name="T79" fmla="*/ 344 h 393"/>
                <a:gd name="T80" fmla="*/ 572 w 828"/>
                <a:gd name="T81" fmla="*/ 334 h 393"/>
                <a:gd name="T82" fmla="*/ 586 w 828"/>
                <a:gd name="T83" fmla="*/ 323 h 393"/>
                <a:gd name="T84" fmla="*/ 600 w 828"/>
                <a:gd name="T85" fmla="*/ 312 h 393"/>
                <a:gd name="T86" fmla="*/ 614 w 828"/>
                <a:gd name="T87" fmla="*/ 299 h 393"/>
                <a:gd name="T88" fmla="*/ 628 w 828"/>
                <a:gd name="T89" fmla="*/ 286 h 393"/>
                <a:gd name="T90" fmla="*/ 642 w 828"/>
                <a:gd name="T91" fmla="*/ 272 h 393"/>
                <a:gd name="T92" fmla="*/ 656 w 828"/>
                <a:gd name="T93" fmla="*/ 257 h 393"/>
                <a:gd name="T94" fmla="*/ 670 w 828"/>
                <a:gd name="T95" fmla="*/ 241 h 393"/>
                <a:gd name="T96" fmla="*/ 684 w 828"/>
                <a:gd name="T97" fmla="*/ 224 h 393"/>
                <a:gd name="T98" fmla="*/ 698 w 828"/>
                <a:gd name="T99" fmla="*/ 206 h 393"/>
                <a:gd name="T100" fmla="*/ 712 w 828"/>
                <a:gd name="T101" fmla="*/ 188 h 393"/>
                <a:gd name="T102" fmla="*/ 726 w 828"/>
                <a:gd name="T103" fmla="*/ 168 h 393"/>
                <a:gd name="T104" fmla="*/ 740 w 828"/>
                <a:gd name="T105" fmla="*/ 148 h 393"/>
                <a:gd name="T106" fmla="*/ 754 w 828"/>
                <a:gd name="T107" fmla="*/ 127 h 393"/>
                <a:gd name="T108" fmla="*/ 768 w 828"/>
                <a:gd name="T109" fmla="*/ 105 h 393"/>
                <a:gd name="T110" fmla="*/ 782 w 828"/>
                <a:gd name="T111" fmla="*/ 82 h 393"/>
                <a:gd name="T112" fmla="*/ 796 w 828"/>
                <a:gd name="T113" fmla="*/ 58 h 393"/>
                <a:gd name="T114" fmla="*/ 810 w 828"/>
                <a:gd name="T115" fmla="*/ 33 h 393"/>
                <a:gd name="T116" fmla="*/ 824 w 828"/>
                <a:gd name="T117" fmla="*/ 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28" h="393">
                  <a:moveTo>
                    <a:pt x="0" y="19"/>
                  </a:moveTo>
                  <a:lnTo>
                    <a:pt x="2" y="22"/>
                  </a:lnTo>
                  <a:lnTo>
                    <a:pt x="4" y="26"/>
                  </a:lnTo>
                  <a:lnTo>
                    <a:pt x="6" y="30"/>
                  </a:lnTo>
                  <a:lnTo>
                    <a:pt x="8" y="33"/>
                  </a:lnTo>
                  <a:lnTo>
                    <a:pt x="10" y="37"/>
                  </a:lnTo>
                  <a:lnTo>
                    <a:pt x="12" y="40"/>
                  </a:lnTo>
                  <a:lnTo>
                    <a:pt x="14" y="44"/>
                  </a:lnTo>
                  <a:lnTo>
                    <a:pt x="16" y="48"/>
                  </a:lnTo>
                  <a:lnTo>
                    <a:pt x="18" y="51"/>
                  </a:lnTo>
                  <a:lnTo>
                    <a:pt x="20" y="55"/>
                  </a:lnTo>
                  <a:lnTo>
                    <a:pt x="22" y="58"/>
                  </a:lnTo>
                  <a:lnTo>
                    <a:pt x="24" y="61"/>
                  </a:lnTo>
                  <a:lnTo>
                    <a:pt x="26" y="65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6" y="82"/>
                  </a:lnTo>
                  <a:lnTo>
                    <a:pt x="38" y="85"/>
                  </a:lnTo>
                  <a:lnTo>
                    <a:pt x="40" y="88"/>
                  </a:lnTo>
                  <a:lnTo>
                    <a:pt x="42" y="92"/>
                  </a:lnTo>
                  <a:lnTo>
                    <a:pt x="44" y="95"/>
                  </a:lnTo>
                  <a:lnTo>
                    <a:pt x="46" y="98"/>
                  </a:lnTo>
                  <a:lnTo>
                    <a:pt x="48" y="102"/>
                  </a:lnTo>
                  <a:lnTo>
                    <a:pt x="50" y="105"/>
                  </a:lnTo>
                  <a:lnTo>
                    <a:pt x="52" y="108"/>
                  </a:lnTo>
                  <a:lnTo>
                    <a:pt x="54" y="111"/>
                  </a:lnTo>
                  <a:lnTo>
                    <a:pt x="56" y="114"/>
                  </a:lnTo>
                  <a:lnTo>
                    <a:pt x="58" y="117"/>
                  </a:lnTo>
                  <a:lnTo>
                    <a:pt x="60" y="121"/>
                  </a:lnTo>
                  <a:lnTo>
                    <a:pt x="62" y="124"/>
                  </a:lnTo>
                  <a:lnTo>
                    <a:pt x="64" y="127"/>
                  </a:lnTo>
                  <a:lnTo>
                    <a:pt x="66" y="130"/>
                  </a:lnTo>
                  <a:lnTo>
                    <a:pt x="68" y="133"/>
                  </a:lnTo>
                  <a:lnTo>
                    <a:pt x="70" y="136"/>
                  </a:lnTo>
                  <a:lnTo>
                    <a:pt x="72" y="139"/>
                  </a:lnTo>
                  <a:lnTo>
                    <a:pt x="74" y="142"/>
                  </a:lnTo>
                  <a:lnTo>
                    <a:pt x="76" y="145"/>
                  </a:lnTo>
                  <a:lnTo>
                    <a:pt x="78" y="148"/>
                  </a:lnTo>
                  <a:lnTo>
                    <a:pt x="80" y="151"/>
                  </a:lnTo>
                  <a:lnTo>
                    <a:pt x="82" y="154"/>
                  </a:lnTo>
                  <a:lnTo>
                    <a:pt x="84" y="157"/>
                  </a:lnTo>
                  <a:lnTo>
                    <a:pt x="86" y="160"/>
                  </a:lnTo>
                  <a:lnTo>
                    <a:pt x="88" y="163"/>
                  </a:lnTo>
                  <a:lnTo>
                    <a:pt x="90" y="165"/>
                  </a:lnTo>
                  <a:lnTo>
                    <a:pt x="92" y="168"/>
                  </a:lnTo>
                  <a:lnTo>
                    <a:pt x="94" y="171"/>
                  </a:lnTo>
                  <a:lnTo>
                    <a:pt x="96" y="174"/>
                  </a:lnTo>
                  <a:lnTo>
                    <a:pt x="98" y="177"/>
                  </a:lnTo>
                  <a:lnTo>
                    <a:pt x="100" y="180"/>
                  </a:lnTo>
                  <a:lnTo>
                    <a:pt x="102" y="182"/>
                  </a:lnTo>
                  <a:lnTo>
                    <a:pt x="104" y="185"/>
                  </a:lnTo>
                  <a:lnTo>
                    <a:pt x="106" y="188"/>
                  </a:lnTo>
                  <a:lnTo>
                    <a:pt x="108" y="190"/>
                  </a:lnTo>
                  <a:lnTo>
                    <a:pt x="110" y="193"/>
                  </a:lnTo>
                  <a:lnTo>
                    <a:pt x="112" y="196"/>
                  </a:lnTo>
                  <a:lnTo>
                    <a:pt x="114" y="198"/>
                  </a:lnTo>
                  <a:lnTo>
                    <a:pt x="116" y="201"/>
                  </a:lnTo>
                  <a:lnTo>
                    <a:pt x="118" y="204"/>
                  </a:lnTo>
                  <a:lnTo>
                    <a:pt x="120" y="206"/>
                  </a:lnTo>
                  <a:lnTo>
                    <a:pt x="122" y="209"/>
                  </a:lnTo>
                  <a:lnTo>
                    <a:pt x="124" y="211"/>
                  </a:lnTo>
                  <a:lnTo>
                    <a:pt x="126" y="214"/>
                  </a:lnTo>
                  <a:lnTo>
                    <a:pt x="128" y="217"/>
                  </a:lnTo>
                  <a:lnTo>
                    <a:pt x="130" y="219"/>
                  </a:lnTo>
                  <a:lnTo>
                    <a:pt x="132" y="222"/>
                  </a:lnTo>
                  <a:lnTo>
                    <a:pt x="134" y="224"/>
                  </a:lnTo>
                  <a:lnTo>
                    <a:pt x="136" y="226"/>
                  </a:lnTo>
                  <a:lnTo>
                    <a:pt x="138" y="229"/>
                  </a:lnTo>
                  <a:lnTo>
                    <a:pt x="140" y="231"/>
                  </a:lnTo>
                  <a:lnTo>
                    <a:pt x="142" y="234"/>
                  </a:lnTo>
                  <a:lnTo>
                    <a:pt x="144" y="236"/>
                  </a:lnTo>
                  <a:lnTo>
                    <a:pt x="146" y="238"/>
                  </a:lnTo>
                  <a:lnTo>
                    <a:pt x="148" y="241"/>
                  </a:lnTo>
                  <a:lnTo>
                    <a:pt x="150" y="243"/>
                  </a:lnTo>
                  <a:lnTo>
                    <a:pt x="152" y="245"/>
                  </a:lnTo>
                  <a:lnTo>
                    <a:pt x="154" y="248"/>
                  </a:lnTo>
                  <a:lnTo>
                    <a:pt x="156" y="250"/>
                  </a:lnTo>
                  <a:lnTo>
                    <a:pt x="158" y="252"/>
                  </a:lnTo>
                  <a:lnTo>
                    <a:pt x="160" y="254"/>
                  </a:lnTo>
                  <a:lnTo>
                    <a:pt x="162" y="257"/>
                  </a:lnTo>
                  <a:lnTo>
                    <a:pt x="164" y="259"/>
                  </a:lnTo>
                  <a:lnTo>
                    <a:pt x="166" y="261"/>
                  </a:lnTo>
                  <a:lnTo>
                    <a:pt x="168" y="263"/>
                  </a:lnTo>
                  <a:lnTo>
                    <a:pt x="170" y="265"/>
                  </a:lnTo>
                  <a:lnTo>
                    <a:pt x="172" y="268"/>
                  </a:lnTo>
                  <a:lnTo>
                    <a:pt x="174" y="270"/>
                  </a:lnTo>
                  <a:lnTo>
                    <a:pt x="176" y="272"/>
                  </a:lnTo>
                  <a:lnTo>
                    <a:pt x="178" y="274"/>
                  </a:lnTo>
                  <a:lnTo>
                    <a:pt x="180" y="276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6" y="282"/>
                  </a:lnTo>
                  <a:lnTo>
                    <a:pt x="188" y="284"/>
                  </a:lnTo>
                  <a:lnTo>
                    <a:pt x="190" y="286"/>
                  </a:lnTo>
                  <a:lnTo>
                    <a:pt x="192" y="288"/>
                  </a:lnTo>
                  <a:lnTo>
                    <a:pt x="194" y="290"/>
                  </a:lnTo>
                  <a:lnTo>
                    <a:pt x="196" y="292"/>
                  </a:lnTo>
                  <a:lnTo>
                    <a:pt x="198" y="294"/>
                  </a:lnTo>
                  <a:lnTo>
                    <a:pt x="200" y="295"/>
                  </a:lnTo>
                  <a:lnTo>
                    <a:pt x="202" y="297"/>
                  </a:lnTo>
                  <a:lnTo>
                    <a:pt x="204" y="299"/>
                  </a:lnTo>
                  <a:lnTo>
                    <a:pt x="206" y="301"/>
                  </a:lnTo>
                  <a:lnTo>
                    <a:pt x="208" y="303"/>
                  </a:lnTo>
                  <a:lnTo>
                    <a:pt x="210" y="305"/>
                  </a:lnTo>
                  <a:lnTo>
                    <a:pt x="212" y="306"/>
                  </a:lnTo>
                  <a:lnTo>
                    <a:pt x="214" y="308"/>
                  </a:lnTo>
                  <a:lnTo>
                    <a:pt x="216" y="310"/>
                  </a:lnTo>
                  <a:lnTo>
                    <a:pt x="218" y="312"/>
                  </a:lnTo>
                  <a:lnTo>
                    <a:pt x="220" y="313"/>
                  </a:lnTo>
                  <a:lnTo>
                    <a:pt x="222" y="315"/>
                  </a:lnTo>
                  <a:lnTo>
                    <a:pt x="224" y="317"/>
                  </a:lnTo>
                  <a:lnTo>
                    <a:pt x="226" y="318"/>
                  </a:lnTo>
                  <a:lnTo>
                    <a:pt x="228" y="320"/>
                  </a:lnTo>
                  <a:lnTo>
                    <a:pt x="230" y="322"/>
                  </a:lnTo>
                  <a:lnTo>
                    <a:pt x="232" y="323"/>
                  </a:lnTo>
                  <a:lnTo>
                    <a:pt x="234" y="325"/>
                  </a:lnTo>
                  <a:lnTo>
                    <a:pt x="236" y="326"/>
                  </a:lnTo>
                  <a:lnTo>
                    <a:pt x="238" y="328"/>
                  </a:lnTo>
                  <a:lnTo>
                    <a:pt x="240" y="329"/>
                  </a:lnTo>
                  <a:lnTo>
                    <a:pt x="242" y="331"/>
                  </a:lnTo>
                  <a:lnTo>
                    <a:pt x="244" y="332"/>
                  </a:lnTo>
                  <a:lnTo>
                    <a:pt x="246" y="334"/>
                  </a:lnTo>
                  <a:lnTo>
                    <a:pt x="248" y="335"/>
                  </a:lnTo>
                  <a:lnTo>
                    <a:pt x="250" y="337"/>
                  </a:lnTo>
                  <a:lnTo>
                    <a:pt x="252" y="338"/>
                  </a:lnTo>
                  <a:lnTo>
                    <a:pt x="254" y="339"/>
                  </a:lnTo>
                  <a:lnTo>
                    <a:pt x="256" y="341"/>
                  </a:lnTo>
                  <a:lnTo>
                    <a:pt x="258" y="342"/>
                  </a:lnTo>
                  <a:lnTo>
                    <a:pt x="260" y="344"/>
                  </a:lnTo>
                  <a:lnTo>
                    <a:pt x="262" y="345"/>
                  </a:lnTo>
                  <a:lnTo>
                    <a:pt x="264" y="346"/>
                  </a:lnTo>
                  <a:lnTo>
                    <a:pt x="266" y="347"/>
                  </a:lnTo>
                  <a:lnTo>
                    <a:pt x="268" y="349"/>
                  </a:lnTo>
                  <a:lnTo>
                    <a:pt x="270" y="350"/>
                  </a:lnTo>
                  <a:lnTo>
                    <a:pt x="272" y="351"/>
                  </a:lnTo>
                  <a:lnTo>
                    <a:pt x="274" y="352"/>
                  </a:lnTo>
                  <a:lnTo>
                    <a:pt x="276" y="354"/>
                  </a:lnTo>
                  <a:lnTo>
                    <a:pt x="278" y="355"/>
                  </a:lnTo>
                  <a:lnTo>
                    <a:pt x="280" y="356"/>
                  </a:lnTo>
                  <a:lnTo>
                    <a:pt x="282" y="357"/>
                  </a:lnTo>
                  <a:lnTo>
                    <a:pt x="284" y="358"/>
                  </a:lnTo>
                  <a:lnTo>
                    <a:pt x="286" y="359"/>
                  </a:lnTo>
                  <a:lnTo>
                    <a:pt x="288" y="360"/>
                  </a:lnTo>
                  <a:lnTo>
                    <a:pt x="290" y="362"/>
                  </a:lnTo>
                  <a:lnTo>
                    <a:pt x="292" y="363"/>
                  </a:lnTo>
                  <a:lnTo>
                    <a:pt x="294" y="364"/>
                  </a:lnTo>
                  <a:lnTo>
                    <a:pt x="296" y="365"/>
                  </a:lnTo>
                  <a:lnTo>
                    <a:pt x="298" y="366"/>
                  </a:lnTo>
                  <a:lnTo>
                    <a:pt x="300" y="367"/>
                  </a:lnTo>
                  <a:lnTo>
                    <a:pt x="302" y="368"/>
                  </a:lnTo>
                  <a:lnTo>
                    <a:pt x="304" y="369"/>
                  </a:lnTo>
                  <a:lnTo>
                    <a:pt x="306" y="370"/>
                  </a:lnTo>
                  <a:lnTo>
                    <a:pt x="308" y="370"/>
                  </a:lnTo>
                  <a:lnTo>
                    <a:pt x="310" y="371"/>
                  </a:lnTo>
                  <a:lnTo>
                    <a:pt x="312" y="372"/>
                  </a:lnTo>
                  <a:lnTo>
                    <a:pt x="314" y="373"/>
                  </a:lnTo>
                  <a:lnTo>
                    <a:pt x="316" y="374"/>
                  </a:lnTo>
                  <a:lnTo>
                    <a:pt x="318" y="375"/>
                  </a:lnTo>
                  <a:lnTo>
                    <a:pt x="320" y="376"/>
                  </a:lnTo>
                  <a:lnTo>
                    <a:pt x="322" y="376"/>
                  </a:lnTo>
                  <a:lnTo>
                    <a:pt x="324" y="377"/>
                  </a:lnTo>
                  <a:lnTo>
                    <a:pt x="326" y="378"/>
                  </a:lnTo>
                  <a:lnTo>
                    <a:pt x="328" y="379"/>
                  </a:lnTo>
                  <a:lnTo>
                    <a:pt x="330" y="379"/>
                  </a:lnTo>
                  <a:lnTo>
                    <a:pt x="332" y="380"/>
                  </a:lnTo>
                  <a:lnTo>
                    <a:pt x="334" y="381"/>
                  </a:lnTo>
                  <a:lnTo>
                    <a:pt x="336" y="381"/>
                  </a:lnTo>
                  <a:lnTo>
                    <a:pt x="338" y="382"/>
                  </a:lnTo>
                  <a:lnTo>
                    <a:pt x="340" y="383"/>
                  </a:lnTo>
                  <a:lnTo>
                    <a:pt x="342" y="383"/>
                  </a:lnTo>
                  <a:lnTo>
                    <a:pt x="344" y="384"/>
                  </a:lnTo>
                  <a:lnTo>
                    <a:pt x="346" y="384"/>
                  </a:lnTo>
                  <a:lnTo>
                    <a:pt x="348" y="385"/>
                  </a:lnTo>
                  <a:lnTo>
                    <a:pt x="350" y="385"/>
                  </a:lnTo>
                  <a:lnTo>
                    <a:pt x="352" y="386"/>
                  </a:lnTo>
                  <a:lnTo>
                    <a:pt x="354" y="386"/>
                  </a:lnTo>
                  <a:lnTo>
                    <a:pt x="356" y="387"/>
                  </a:lnTo>
                  <a:lnTo>
                    <a:pt x="358" y="387"/>
                  </a:lnTo>
                  <a:lnTo>
                    <a:pt x="360" y="388"/>
                  </a:lnTo>
                  <a:lnTo>
                    <a:pt x="362" y="388"/>
                  </a:lnTo>
                  <a:lnTo>
                    <a:pt x="364" y="389"/>
                  </a:lnTo>
                  <a:lnTo>
                    <a:pt x="366" y="389"/>
                  </a:lnTo>
                  <a:lnTo>
                    <a:pt x="368" y="389"/>
                  </a:lnTo>
                  <a:lnTo>
                    <a:pt x="370" y="390"/>
                  </a:lnTo>
                  <a:lnTo>
                    <a:pt x="372" y="390"/>
                  </a:lnTo>
                  <a:lnTo>
                    <a:pt x="374" y="391"/>
                  </a:lnTo>
                  <a:lnTo>
                    <a:pt x="376" y="391"/>
                  </a:lnTo>
                  <a:lnTo>
                    <a:pt x="378" y="391"/>
                  </a:lnTo>
                  <a:lnTo>
                    <a:pt x="380" y="391"/>
                  </a:lnTo>
                  <a:lnTo>
                    <a:pt x="382" y="392"/>
                  </a:lnTo>
                  <a:lnTo>
                    <a:pt x="384" y="392"/>
                  </a:lnTo>
                  <a:lnTo>
                    <a:pt x="386" y="392"/>
                  </a:lnTo>
                  <a:lnTo>
                    <a:pt x="388" y="392"/>
                  </a:lnTo>
                  <a:lnTo>
                    <a:pt x="390" y="392"/>
                  </a:lnTo>
                  <a:lnTo>
                    <a:pt x="392" y="393"/>
                  </a:lnTo>
                  <a:lnTo>
                    <a:pt x="394" y="393"/>
                  </a:lnTo>
                  <a:lnTo>
                    <a:pt x="396" y="393"/>
                  </a:lnTo>
                  <a:lnTo>
                    <a:pt x="398" y="393"/>
                  </a:lnTo>
                  <a:lnTo>
                    <a:pt x="400" y="393"/>
                  </a:lnTo>
                  <a:lnTo>
                    <a:pt x="402" y="393"/>
                  </a:lnTo>
                  <a:lnTo>
                    <a:pt x="404" y="393"/>
                  </a:lnTo>
                  <a:lnTo>
                    <a:pt x="406" y="393"/>
                  </a:lnTo>
                  <a:lnTo>
                    <a:pt x="408" y="393"/>
                  </a:lnTo>
                  <a:lnTo>
                    <a:pt x="410" y="393"/>
                  </a:lnTo>
                  <a:lnTo>
                    <a:pt x="412" y="393"/>
                  </a:lnTo>
                  <a:lnTo>
                    <a:pt x="414" y="393"/>
                  </a:lnTo>
                  <a:lnTo>
                    <a:pt x="416" y="393"/>
                  </a:lnTo>
                  <a:lnTo>
                    <a:pt x="418" y="393"/>
                  </a:lnTo>
                  <a:lnTo>
                    <a:pt x="420" y="393"/>
                  </a:lnTo>
                  <a:lnTo>
                    <a:pt x="422" y="393"/>
                  </a:lnTo>
                  <a:lnTo>
                    <a:pt x="424" y="393"/>
                  </a:lnTo>
                  <a:lnTo>
                    <a:pt x="426" y="393"/>
                  </a:lnTo>
                  <a:lnTo>
                    <a:pt x="428" y="392"/>
                  </a:lnTo>
                  <a:lnTo>
                    <a:pt x="430" y="392"/>
                  </a:lnTo>
                  <a:lnTo>
                    <a:pt x="432" y="392"/>
                  </a:lnTo>
                  <a:lnTo>
                    <a:pt x="434" y="392"/>
                  </a:lnTo>
                  <a:lnTo>
                    <a:pt x="436" y="392"/>
                  </a:lnTo>
                  <a:lnTo>
                    <a:pt x="438" y="391"/>
                  </a:lnTo>
                  <a:lnTo>
                    <a:pt x="440" y="391"/>
                  </a:lnTo>
                  <a:lnTo>
                    <a:pt x="442" y="391"/>
                  </a:lnTo>
                  <a:lnTo>
                    <a:pt x="444" y="391"/>
                  </a:lnTo>
                  <a:lnTo>
                    <a:pt x="446" y="390"/>
                  </a:lnTo>
                  <a:lnTo>
                    <a:pt x="448" y="390"/>
                  </a:lnTo>
                  <a:lnTo>
                    <a:pt x="450" y="389"/>
                  </a:lnTo>
                  <a:lnTo>
                    <a:pt x="452" y="389"/>
                  </a:lnTo>
                  <a:lnTo>
                    <a:pt x="454" y="389"/>
                  </a:lnTo>
                  <a:lnTo>
                    <a:pt x="456" y="388"/>
                  </a:lnTo>
                  <a:lnTo>
                    <a:pt x="458" y="388"/>
                  </a:lnTo>
                  <a:lnTo>
                    <a:pt x="460" y="387"/>
                  </a:lnTo>
                  <a:lnTo>
                    <a:pt x="462" y="387"/>
                  </a:lnTo>
                  <a:lnTo>
                    <a:pt x="464" y="386"/>
                  </a:lnTo>
                  <a:lnTo>
                    <a:pt x="466" y="386"/>
                  </a:lnTo>
                  <a:lnTo>
                    <a:pt x="468" y="385"/>
                  </a:lnTo>
                  <a:lnTo>
                    <a:pt x="470" y="385"/>
                  </a:lnTo>
                  <a:lnTo>
                    <a:pt x="472" y="384"/>
                  </a:lnTo>
                  <a:lnTo>
                    <a:pt x="474" y="384"/>
                  </a:lnTo>
                  <a:lnTo>
                    <a:pt x="476" y="383"/>
                  </a:lnTo>
                  <a:lnTo>
                    <a:pt x="478" y="383"/>
                  </a:lnTo>
                  <a:lnTo>
                    <a:pt x="480" y="382"/>
                  </a:lnTo>
                  <a:lnTo>
                    <a:pt x="482" y="381"/>
                  </a:lnTo>
                  <a:lnTo>
                    <a:pt x="484" y="381"/>
                  </a:lnTo>
                  <a:lnTo>
                    <a:pt x="486" y="380"/>
                  </a:lnTo>
                  <a:lnTo>
                    <a:pt x="488" y="379"/>
                  </a:lnTo>
                  <a:lnTo>
                    <a:pt x="490" y="379"/>
                  </a:lnTo>
                  <a:lnTo>
                    <a:pt x="492" y="378"/>
                  </a:lnTo>
                  <a:lnTo>
                    <a:pt x="494" y="377"/>
                  </a:lnTo>
                  <a:lnTo>
                    <a:pt x="496" y="376"/>
                  </a:lnTo>
                  <a:lnTo>
                    <a:pt x="498" y="376"/>
                  </a:lnTo>
                  <a:lnTo>
                    <a:pt x="500" y="375"/>
                  </a:lnTo>
                  <a:lnTo>
                    <a:pt x="502" y="374"/>
                  </a:lnTo>
                  <a:lnTo>
                    <a:pt x="504" y="373"/>
                  </a:lnTo>
                  <a:lnTo>
                    <a:pt x="506" y="372"/>
                  </a:lnTo>
                  <a:lnTo>
                    <a:pt x="508" y="371"/>
                  </a:lnTo>
                  <a:lnTo>
                    <a:pt x="510" y="370"/>
                  </a:lnTo>
                  <a:lnTo>
                    <a:pt x="512" y="370"/>
                  </a:lnTo>
                  <a:lnTo>
                    <a:pt x="514" y="369"/>
                  </a:lnTo>
                  <a:lnTo>
                    <a:pt x="516" y="368"/>
                  </a:lnTo>
                  <a:lnTo>
                    <a:pt x="518" y="367"/>
                  </a:lnTo>
                  <a:lnTo>
                    <a:pt x="520" y="366"/>
                  </a:lnTo>
                  <a:lnTo>
                    <a:pt x="522" y="365"/>
                  </a:lnTo>
                  <a:lnTo>
                    <a:pt x="524" y="364"/>
                  </a:lnTo>
                  <a:lnTo>
                    <a:pt x="526" y="363"/>
                  </a:lnTo>
                  <a:lnTo>
                    <a:pt x="528" y="362"/>
                  </a:lnTo>
                  <a:lnTo>
                    <a:pt x="530" y="360"/>
                  </a:lnTo>
                  <a:lnTo>
                    <a:pt x="532" y="359"/>
                  </a:lnTo>
                  <a:lnTo>
                    <a:pt x="534" y="358"/>
                  </a:lnTo>
                  <a:lnTo>
                    <a:pt x="536" y="357"/>
                  </a:lnTo>
                  <a:lnTo>
                    <a:pt x="538" y="356"/>
                  </a:lnTo>
                  <a:lnTo>
                    <a:pt x="540" y="355"/>
                  </a:lnTo>
                  <a:lnTo>
                    <a:pt x="542" y="354"/>
                  </a:lnTo>
                  <a:lnTo>
                    <a:pt x="544" y="352"/>
                  </a:lnTo>
                  <a:lnTo>
                    <a:pt x="546" y="351"/>
                  </a:lnTo>
                  <a:lnTo>
                    <a:pt x="548" y="350"/>
                  </a:lnTo>
                  <a:lnTo>
                    <a:pt x="550" y="349"/>
                  </a:lnTo>
                  <a:lnTo>
                    <a:pt x="552" y="347"/>
                  </a:lnTo>
                  <a:lnTo>
                    <a:pt x="554" y="346"/>
                  </a:lnTo>
                  <a:lnTo>
                    <a:pt x="556" y="345"/>
                  </a:lnTo>
                  <a:lnTo>
                    <a:pt x="558" y="344"/>
                  </a:lnTo>
                  <a:lnTo>
                    <a:pt x="560" y="342"/>
                  </a:lnTo>
                  <a:lnTo>
                    <a:pt x="562" y="341"/>
                  </a:lnTo>
                  <a:lnTo>
                    <a:pt x="564" y="339"/>
                  </a:lnTo>
                  <a:lnTo>
                    <a:pt x="566" y="338"/>
                  </a:lnTo>
                  <a:lnTo>
                    <a:pt x="568" y="337"/>
                  </a:lnTo>
                  <a:lnTo>
                    <a:pt x="570" y="335"/>
                  </a:lnTo>
                  <a:lnTo>
                    <a:pt x="572" y="334"/>
                  </a:lnTo>
                  <a:lnTo>
                    <a:pt x="574" y="332"/>
                  </a:lnTo>
                  <a:lnTo>
                    <a:pt x="576" y="331"/>
                  </a:lnTo>
                  <a:lnTo>
                    <a:pt x="578" y="329"/>
                  </a:lnTo>
                  <a:lnTo>
                    <a:pt x="580" y="328"/>
                  </a:lnTo>
                  <a:lnTo>
                    <a:pt x="582" y="326"/>
                  </a:lnTo>
                  <a:lnTo>
                    <a:pt x="584" y="325"/>
                  </a:lnTo>
                  <a:lnTo>
                    <a:pt x="586" y="323"/>
                  </a:lnTo>
                  <a:lnTo>
                    <a:pt x="588" y="322"/>
                  </a:lnTo>
                  <a:lnTo>
                    <a:pt x="590" y="320"/>
                  </a:lnTo>
                  <a:lnTo>
                    <a:pt x="592" y="318"/>
                  </a:lnTo>
                  <a:lnTo>
                    <a:pt x="594" y="317"/>
                  </a:lnTo>
                  <a:lnTo>
                    <a:pt x="596" y="315"/>
                  </a:lnTo>
                  <a:lnTo>
                    <a:pt x="598" y="313"/>
                  </a:lnTo>
                  <a:lnTo>
                    <a:pt x="600" y="312"/>
                  </a:lnTo>
                  <a:lnTo>
                    <a:pt x="602" y="310"/>
                  </a:lnTo>
                  <a:lnTo>
                    <a:pt x="604" y="308"/>
                  </a:lnTo>
                  <a:lnTo>
                    <a:pt x="606" y="306"/>
                  </a:lnTo>
                  <a:lnTo>
                    <a:pt x="608" y="305"/>
                  </a:lnTo>
                  <a:lnTo>
                    <a:pt x="610" y="303"/>
                  </a:lnTo>
                  <a:lnTo>
                    <a:pt x="612" y="301"/>
                  </a:lnTo>
                  <a:lnTo>
                    <a:pt x="614" y="299"/>
                  </a:lnTo>
                  <a:lnTo>
                    <a:pt x="616" y="297"/>
                  </a:lnTo>
                  <a:lnTo>
                    <a:pt x="618" y="295"/>
                  </a:lnTo>
                  <a:lnTo>
                    <a:pt x="620" y="294"/>
                  </a:lnTo>
                  <a:lnTo>
                    <a:pt x="622" y="292"/>
                  </a:lnTo>
                  <a:lnTo>
                    <a:pt x="624" y="290"/>
                  </a:lnTo>
                  <a:lnTo>
                    <a:pt x="626" y="288"/>
                  </a:lnTo>
                  <a:lnTo>
                    <a:pt x="628" y="286"/>
                  </a:lnTo>
                  <a:lnTo>
                    <a:pt x="630" y="284"/>
                  </a:lnTo>
                  <a:lnTo>
                    <a:pt x="632" y="282"/>
                  </a:lnTo>
                  <a:lnTo>
                    <a:pt x="634" y="280"/>
                  </a:lnTo>
                  <a:lnTo>
                    <a:pt x="636" y="278"/>
                  </a:lnTo>
                  <a:lnTo>
                    <a:pt x="638" y="276"/>
                  </a:lnTo>
                  <a:lnTo>
                    <a:pt x="640" y="274"/>
                  </a:lnTo>
                  <a:lnTo>
                    <a:pt x="642" y="272"/>
                  </a:lnTo>
                  <a:lnTo>
                    <a:pt x="644" y="270"/>
                  </a:lnTo>
                  <a:lnTo>
                    <a:pt x="646" y="268"/>
                  </a:lnTo>
                  <a:lnTo>
                    <a:pt x="648" y="265"/>
                  </a:lnTo>
                  <a:lnTo>
                    <a:pt x="650" y="263"/>
                  </a:lnTo>
                  <a:lnTo>
                    <a:pt x="652" y="261"/>
                  </a:lnTo>
                  <a:lnTo>
                    <a:pt x="654" y="259"/>
                  </a:lnTo>
                  <a:lnTo>
                    <a:pt x="656" y="257"/>
                  </a:lnTo>
                  <a:lnTo>
                    <a:pt x="658" y="254"/>
                  </a:lnTo>
                  <a:lnTo>
                    <a:pt x="660" y="252"/>
                  </a:lnTo>
                  <a:lnTo>
                    <a:pt x="662" y="250"/>
                  </a:lnTo>
                  <a:lnTo>
                    <a:pt x="664" y="248"/>
                  </a:lnTo>
                  <a:lnTo>
                    <a:pt x="666" y="245"/>
                  </a:lnTo>
                  <a:lnTo>
                    <a:pt x="668" y="243"/>
                  </a:lnTo>
                  <a:lnTo>
                    <a:pt x="670" y="241"/>
                  </a:lnTo>
                  <a:lnTo>
                    <a:pt x="672" y="238"/>
                  </a:lnTo>
                  <a:lnTo>
                    <a:pt x="674" y="236"/>
                  </a:lnTo>
                  <a:lnTo>
                    <a:pt x="676" y="234"/>
                  </a:lnTo>
                  <a:lnTo>
                    <a:pt x="678" y="231"/>
                  </a:lnTo>
                  <a:lnTo>
                    <a:pt x="680" y="229"/>
                  </a:lnTo>
                  <a:lnTo>
                    <a:pt x="682" y="226"/>
                  </a:lnTo>
                  <a:lnTo>
                    <a:pt x="684" y="224"/>
                  </a:lnTo>
                  <a:lnTo>
                    <a:pt x="686" y="222"/>
                  </a:lnTo>
                  <a:lnTo>
                    <a:pt x="688" y="219"/>
                  </a:lnTo>
                  <a:lnTo>
                    <a:pt x="690" y="217"/>
                  </a:lnTo>
                  <a:lnTo>
                    <a:pt x="692" y="214"/>
                  </a:lnTo>
                  <a:lnTo>
                    <a:pt x="694" y="211"/>
                  </a:lnTo>
                  <a:lnTo>
                    <a:pt x="696" y="209"/>
                  </a:lnTo>
                  <a:lnTo>
                    <a:pt x="698" y="206"/>
                  </a:lnTo>
                  <a:lnTo>
                    <a:pt x="700" y="204"/>
                  </a:lnTo>
                  <a:lnTo>
                    <a:pt x="702" y="201"/>
                  </a:lnTo>
                  <a:lnTo>
                    <a:pt x="704" y="198"/>
                  </a:lnTo>
                  <a:lnTo>
                    <a:pt x="706" y="196"/>
                  </a:lnTo>
                  <a:lnTo>
                    <a:pt x="708" y="193"/>
                  </a:lnTo>
                  <a:lnTo>
                    <a:pt x="710" y="190"/>
                  </a:lnTo>
                  <a:lnTo>
                    <a:pt x="712" y="188"/>
                  </a:lnTo>
                  <a:lnTo>
                    <a:pt x="714" y="185"/>
                  </a:lnTo>
                  <a:lnTo>
                    <a:pt x="716" y="182"/>
                  </a:lnTo>
                  <a:lnTo>
                    <a:pt x="718" y="180"/>
                  </a:lnTo>
                  <a:lnTo>
                    <a:pt x="720" y="177"/>
                  </a:lnTo>
                  <a:lnTo>
                    <a:pt x="722" y="174"/>
                  </a:lnTo>
                  <a:lnTo>
                    <a:pt x="724" y="171"/>
                  </a:lnTo>
                  <a:lnTo>
                    <a:pt x="726" y="168"/>
                  </a:lnTo>
                  <a:lnTo>
                    <a:pt x="728" y="165"/>
                  </a:lnTo>
                  <a:lnTo>
                    <a:pt x="730" y="163"/>
                  </a:lnTo>
                  <a:lnTo>
                    <a:pt x="732" y="160"/>
                  </a:lnTo>
                  <a:lnTo>
                    <a:pt x="734" y="157"/>
                  </a:lnTo>
                  <a:lnTo>
                    <a:pt x="736" y="154"/>
                  </a:lnTo>
                  <a:lnTo>
                    <a:pt x="738" y="151"/>
                  </a:lnTo>
                  <a:lnTo>
                    <a:pt x="740" y="148"/>
                  </a:lnTo>
                  <a:lnTo>
                    <a:pt x="742" y="145"/>
                  </a:lnTo>
                  <a:lnTo>
                    <a:pt x="744" y="142"/>
                  </a:lnTo>
                  <a:lnTo>
                    <a:pt x="746" y="139"/>
                  </a:lnTo>
                  <a:lnTo>
                    <a:pt x="748" y="136"/>
                  </a:lnTo>
                  <a:lnTo>
                    <a:pt x="750" y="133"/>
                  </a:lnTo>
                  <a:lnTo>
                    <a:pt x="752" y="130"/>
                  </a:lnTo>
                  <a:lnTo>
                    <a:pt x="754" y="127"/>
                  </a:lnTo>
                  <a:lnTo>
                    <a:pt x="756" y="124"/>
                  </a:lnTo>
                  <a:lnTo>
                    <a:pt x="758" y="121"/>
                  </a:lnTo>
                  <a:lnTo>
                    <a:pt x="760" y="117"/>
                  </a:lnTo>
                  <a:lnTo>
                    <a:pt x="762" y="114"/>
                  </a:lnTo>
                  <a:lnTo>
                    <a:pt x="764" y="111"/>
                  </a:lnTo>
                  <a:lnTo>
                    <a:pt x="766" y="108"/>
                  </a:lnTo>
                  <a:lnTo>
                    <a:pt x="768" y="105"/>
                  </a:lnTo>
                  <a:lnTo>
                    <a:pt x="770" y="102"/>
                  </a:lnTo>
                  <a:lnTo>
                    <a:pt x="772" y="98"/>
                  </a:lnTo>
                  <a:lnTo>
                    <a:pt x="774" y="95"/>
                  </a:lnTo>
                  <a:lnTo>
                    <a:pt x="776" y="92"/>
                  </a:lnTo>
                  <a:lnTo>
                    <a:pt x="778" y="88"/>
                  </a:lnTo>
                  <a:lnTo>
                    <a:pt x="780" y="85"/>
                  </a:lnTo>
                  <a:lnTo>
                    <a:pt x="782" y="82"/>
                  </a:lnTo>
                  <a:lnTo>
                    <a:pt x="784" y="79"/>
                  </a:lnTo>
                  <a:lnTo>
                    <a:pt x="786" y="75"/>
                  </a:lnTo>
                  <a:lnTo>
                    <a:pt x="788" y="72"/>
                  </a:lnTo>
                  <a:lnTo>
                    <a:pt x="790" y="68"/>
                  </a:lnTo>
                  <a:lnTo>
                    <a:pt x="792" y="65"/>
                  </a:lnTo>
                  <a:lnTo>
                    <a:pt x="794" y="61"/>
                  </a:lnTo>
                  <a:lnTo>
                    <a:pt x="796" y="58"/>
                  </a:lnTo>
                  <a:lnTo>
                    <a:pt x="798" y="55"/>
                  </a:lnTo>
                  <a:lnTo>
                    <a:pt x="800" y="51"/>
                  </a:lnTo>
                  <a:lnTo>
                    <a:pt x="802" y="48"/>
                  </a:lnTo>
                  <a:lnTo>
                    <a:pt x="804" y="44"/>
                  </a:lnTo>
                  <a:lnTo>
                    <a:pt x="806" y="40"/>
                  </a:lnTo>
                  <a:lnTo>
                    <a:pt x="808" y="37"/>
                  </a:lnTo>
                  <a:lnTo>
                    <a:pt x="810" y="33"/>
                  </a:lnTo>
                  <a:lnTo>
                    <a:pt x="812" y="30"/>
                  </a:lnTo>
                  <a:lnTo>
                    <a:pt x="814" y="26"/>
                  </a:lnTo>
                  <a:lnTo>
                    <a:pt x="816" y="22"/>
                  </a:lnTo>
                  <a:lnTo>
                    <a:pt x="818" y="19"/>
                  </a:lnTo>
                  <a:lnTo>
                    <a:pt x="820" y="15"/>
                  </a:lnTo>
                  <a:lnTo>
                    <a:pt x="822" y="11"/>
                  </a:lnTo>
                  <a:lnTo>
                    <a:pt x="824" y="8"/>
                  </a:lnTo>
                  <a:lnTo>
                    <a:pt x="826" y="4"/>
                  </a:lnTo>
                  <a:lnTo>
                    <a:pt x="82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 type="none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16EA59AB-5A11-4FFD-A75C-03B90AC92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0388" y="1106488"/>
              <a:ext cx="39688" cy="180975"/>
            </a:xfrm>
            <a:custGeom>
              <a:avLst/>
              <a:gdLst>
                <a:gd name="T0" fmla="*/ 10 w 10"/>
                <a:gd name="T1" fmla="*/ 19 h 19"/>
                <a:gd name="T2" fmla="*/ 8 w 10"/>
                <a:gd name="T3" fmla="*/ 15 h 19"/>
                <a:gd name="T4" fmla="*/ 6 w 10"/>
                <a:gd name="T5" fmla="*/ 11 h 19"/>
                <a:gd name="T6" fmla="*/ 4 w 10"/>
                <a:gd name="T7" fmla="*/ 8 h 19"/>
                <a:gd name="T8" fmla="*/ 2 w 10"/>
                <a:gd name="T9" fmla="*/ 4 h 19"/>
                <a:gd name="T10" fmla="*/ 0 w 10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9">
                  <a:moveTo>
                    <a:pt x="10" y="19"/>
                  </a:moveTo>
                  <a:lnTo>
                    <a:pt x="8" y="15"/>
                  </a:lnTo>
                  <a:lnTo>
                    <a:pt x="6" y="11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 type="none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6075985E-F6D7-42C5-AEE6-29F7F3666353}"/>
              </a:ext>
            </a:extLst>
          </p:cNvPr>
          <p:cNvSpPr/>
          <p:nvPr/>
        </p:nvSpPr>
        <p:spPr>
          <a:xfrm>
            <a:off x="3711213" y="5865432"/>
            <a:ext cx="83716" cy="800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2B4EAE5-D347-4CBA-9AE7-B92E2170B580}"/>
              </a:ext>
            </a:extLst>
          </p:cNvPr>
          <p:cNvSpPr/>
          <p:nvPr/>
        </p:nvSpPr>
        <p:spPr>
          <a:xfrm>
            <a:off x="4539885" y="5863037"/>
            <a:ext cx="83716" cy="800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A0F7869-527A-4A61-B362-78303B0E6374}"/>
              </a:ext>
            </a:extLst>
          </p:cNvPr>
          <p:cNvCxnSpPr>
            <a:cxnSpLocks/>
          </p:cNvCxnSpPr>
          <p:nvPr/>
        </p:nvCxnSpPr>
        <p:spPr>
          <a:xfrm flipV="1">
            <a:off x="3766120" y="5896322"/>
            <a:ext cx="804023" cy="7700"/>
          </a:xfrm>
          <a:prstGeom prst="line">
            <a:avLst/>
          </a:prstGeom>
          <a:ln w="174625">
            <a:solidFill>
              <a:srgbClr val="00B05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31BB242-E2E0-4F40-A4E4-14A4C065D0A4}"/>
              </a:ext>
            </a:extLst>
          </p:cNvPr>
          <p:cNvSpPr txBox="1"/>
          <p:nvPr/>
        </p:nvSpPr>
        <p:spPr>
          <a:xfrm>
            <a:off x="5594072" y="3855548"/>
            <a:ext cx="2890329" cy="92333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You want parts of the “PARABOLA” that is “ABOVE” than the X-axis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9D35E78-69E0-4D27-9CD4-D4A81A7A31B8}"/>
              </a:ext>
            </a:extLst>
          </p:cNvPr>
          <p:cNvGrpSpPr/>
          <p:nvPr/>
        </p:nvGrpSpPr>
        <p:grpSpPr>
          <a:xfrm>
            <a:off x="5971041" y="5137700"/>
            <a:ext cx="2053609" cy="1576233"/>
            <a:chOff x="267419" y="5183014"/>
            <a:chExt cx="2053609" cy="1576233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FCAC46C3-6BD5-4248-BF0D-45D9227F8029}"/>
                </a:ext>
              </a:extLst>
            </p:cNvPr>
            <p:cNvCxnSpPr>
              <a:cxnSpLocks/>
            </p:cNvCxnSpPr>
            <p:nvPr/>
          </p:nvCxnSpPr>
          <p:spPr>
            <a:xfrm>
              <a:off x="267419" y="5910746"/>
              <a:ext cx="205360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426267CC-E8C7-43CD-8533-EE29544C38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94223" y="5183014"/>
              <a:ext cx="0" cy="157623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0">
            <a:extLst>
              <a:ext uri="{FF2B5EF4-FFF2-40B4-BE49-F238E27FC236}">
                <a16:creationId xmlns:a16="http://schemas.microsoft.com/office/drawing/2014/main" id="{0C0C66FF-7A74-492D-9DC2-F1C71F1C142E}"/>
              </a:ext>
            </a:extLst>
          </p:cNvPr>
          <p:cNvGrpSpPr/>
          <p:nvPr/>
        </p:nvGrpSpPr>
        <p:grpSpPr>
          <a:xfrm>
            <a:off x="6132561" y="5279304"/>
            <a:ext cx="1157770" cy="1249398"/>
            <a:chOff x="3100388" y="1106488"/>
            <a:chExt cx="3327400" cy="3743325"/>
          </a:xfrm>
        </p:grpSpPr>
        <p:sp>
          <p:nvSpPr>
            <p:cNvPr id="37" name="Freeform 46">
              <a:extLst>
                <a:ext uri="{FF2B5EF4-FFF2-40B4-BE49-F238E27FC236}">
                  <a16:creationId xmlns:a16="http://schemas.microsoft.com/office/drawing/2014/main" id="{6A554152-8059-4F38-B048-4313829BB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075" y="1106488"/>
              <a:ext cx="3287713" cy="3743325"/>
            </a:xfrm>
            <a:custGeom>
              <a:avLst/>
              <a:gdLst>
                <a:gd name="T0" fmla="*/ 12 w 828"/>
                <a:gd name="T1" fmla="*/ 40 h 393"/>
                <a:gd name="T2" fmla="*/ 26 w 828"/>
                <a:gd name="T3" fmla="*/ 65 h 393"/>
                <a:gd name="T4" fmla="*/ 40 w 828"/>
                <a:gd name="T5" fmla="*/ 88 h 393"/>
                <a:gd name="T6" fmla="*/ 54 w 828"/>
                <a:gd name="T7" fmla="*/ 111 h 393"/>
                <a:gd name="T8" fmla="*/ 68 w 828"/>
                <a:gd name="T9" fmla="*/ 133 h 393"/>
                <a:gd name="T10" fmla="*/ 82 w 828"/>
                <a:gd name="T11" fmla="*/ 154 h 393"/>
                <a:gd name="T12" fmla="*/ 96 w 828"/>
                <a:gd name="T13" fmla="*/ 174 h 393"/>
                <a:gd name="T14" fmla="*/ 110 w 828"/>
                <a:gd name="T15" fmla="*/ 193 h 393"/>
                <a:gd name="T16" fmla="*/ 124 w 828"/>
                <a:gd name="T17" fmla="*/ 211 h 393"/>
                <a:gd name="T18" fmla="*/ 138 w 828"/>
                <a:gd name="T19" fmla="*/ 229 h 393"/>
                <a:gd name="T20" fmla="*/ 152 w 828"/>
                <a:gd name="T21" fmla="*/ 245 h 393"/>
                <a:gd name="T22" fmla="*/ 166 w 828"/>
                <a:gd name="T23" fmla="*/ 261 h 393"/>
                <a:gd name="T24" fmla="*/ 180 w 828"/>
                <a:gd name="T25" fmla="*/ 276 h 393"/>
                <a:gd name="T26" fmla="*/ 194 w 828"/>
                <a:gd name="T27" fmla="*/ 290 h 393"/>
                <a:gd name="T28" fmla="*/ 208 w 828"/>
                <a:gd name="T29" fmla="*/ 303 h 393"/>
                <a:gd name="T30" fmla="*/ 222 w 828"/>
                <a:gd name="T31" fmla="*/ 315 h 393"/>
                <a:gd name="T32" fmla="*/ 236 w 828"/>
                <a:gd name="T33" fmla="*/ 326 h 393"/>
                <a:gd name="T34" fmla="*/ 250 w 828"/>
                <a:gd name="T35" fmla="*/ 337 h 393"/>
                <a:gd name="T36" fmla="*/ 264 w 828"/>
                <a:gd name="T37" fmla="*/ 346 h 393"/>
                <a:gd name="T38" fmla="*/ 278 w 828"/>
                <a:gd name="T39" fmla="*/ 355 h 393"/>
                <a:gd name="T40" fmla="*/ 292 w 828"/>
                <a:gd name="T41" fmla="*/ 363 h 393"/>
                <a:gd name="T42" fmla="*/ 306 w 828"/>
                <a:gd name="T43" fmla="*/ 370 h 393"/>
                <a:gd name="T44" fmla="*/ 320 w 828"/>
                <a:gd name="T45" fmla="*/ 376 h 393"/>
                <a:gd name="T46" fmla="*/ 334 w 828"/>
                <a:gd name="T47" fmla="*/ 381 h 393"/>
                <a:gd name="T48" fmla="*/ 348 w 828"/>
                <a:gd name="T49" fmla="*/ 385 h 393"/>
                <a:gd name="T50" fmla="*/ 362 w 828"/>
                <a:gd name="T51" fmla="*/ 388 h 393"/>
                <a:gd name="T52" fmla="*/ 376 w 828"/>
                <a:gd name="T53" fmla="*/ 391 h 393"/>
                <a:gd name="T54" fmla="*/ 390 w 828"/>
                <a:gd name="T55" fmla="*/ 392 h 393"/>
                <a:gd name="T56" fmla="*/ 404 w 828"/>
                <a:gd name="T57" fmla="*/ 393 h 393"/>
                <a:gd name="T58" fmla="*/ 418 w 828"/>
                <a:gd name="T59" fmla="*/ 393 h 393"/>
                <a:gd name="T60" fmla="*/ 432 w 828"/>
                <a:gd name="T61" fmla="*/ 392 h 393"/>
                <a:gd name="T62" fmla="*/ 446 w 828"/>
                <a:gd name="T63" fmla="*/ 390 h 393"/>
                <a:gd name="T64" fmla="*/ 460 w 828"/>
                <a:gd name="T65" fmla="*/ 387 h 393"/>
                <a:gd name="T66" fmla="*/ 474 w 828"/>
                <a:gd name="T67" fmla="*/ 384 h 393"/>
                <a:gd name="T68" fmla="*/ 488 w 828"/>
                <a:gd name="T69" fmla="*/ 379 h 393"/>
                <a:gd name="T70" fmla="*/ 502 w 828"/>
                <a:gd name="T71" fmla="*/ 374 h 393"/>
                <a:gd name="T72" fmla="*/ 516 w 828"/>
                <a:gd name="T73" fmla="*/ 368 h 393"/>
                <a:gd name="T74" fmla="*/ 530 w 828"/>
                <a:gd name="T75" fmla="*/ 360 h 393"/>
                <a:gd name="T76" fmla="*/ 544 w 828"/>
                <a:gd name="T77" fmla="*/ 352 h 393"/>
                <a:gd name="T78" fmla="*/ 558 w 828"/>
                <a:gd name="T79" fmla="*/ 344 h 393"/>
                <a:gd name="T80" fmla="*/ 572 w 828"/>
                <a:gd name="T81" fmla="*/ 334 h 393"/>
                <a:gd name="T82" fmla="*/ 586 w 828"/>
                <a:gd name="T83" fmla="*/ 323 h 393"/>
                <a:gd name="T84" fmla="*/ 600 w 828"/>
                <a:gd name="T85" fmla="*/ 312 h 393"/>
                <a:gd name="T86" fmla="*/ 614 w 828"/>
                <a:gd name="T87" fmla="*/ 299 h 393"/>
                <a:gd name="T88" fmla="*/ 628 w 828"/>
                <a:gd name="T89" fmla="*/ 286 h 393"/>
                <a:gd name="T90" fmla="*/ 642 w 828"/>
                <a:gd name="T91" fmla="*/ 272 h 393"/>
                <a:gd name="T92" fmla="*/ 656 w 828"/>
                <a:gd name="T93" fmla="*/ 257 h 393"/>
                <a:gd name="T94" fmla="*/ 670 w 828"/>
                <a:gd name="T95" fmla="*/ 241 h 393"/>
                <a:gd name="T96" fmla="*/ 684 w 828"/>
                <a:gd name="T97" fmla="*/ 224 h 393"/>
                <a:gd name="T98" fmla="*/ 698 w 828"/>
                <a:gd name="T99" fmla="*/ 206 h 393"/>
                <a:gd name="T100" fmla="*/ 712 w 828"/>
                <a:gd name="T101" fmla="*/ 188 h 393"/>
                <a:gd name="T102" fmla="*/ 726 w 828"/>
                <a:gd name="T103" fmla="*/ 168 h 393"/>
                <a:gd name="T104" fmla="*/ 740 w 828"/>
                <a:gd name="T105" fmla="*/ 148 h 393"/>
                <a:gd name="T106" fmla="*/ 754 w 828"/>
                <a:gd name="T107" fmla="*/ 127 h 393"/>
                <a:gd name="T108" fmla="*/ 768 w 828"/>
                <a:gd name="T109" fmla="*/ 105 h 393"/>
                <a:gd name="T110" fmla="*/ 782 w 828"/>
                <a:gd name="T111" fmla="*/ 82 h 393"/>
                <a:gd name="T112" fmla="*/ 796 w 828"/>
                <a:gd name="T113" fmla="*/ 58 h 393"/>
                <a:gd name="T114" fmla="*/ 810 w 828"/>
                <a:gd name="T115" fmla="*/ 33 h 393"/>
                <a:gd name="T116" fmla="*/ 824 w 828"/>
                <a:gd name="T117" fmla="*/ 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28" h="393">
                  <a:moveTo>
                    <a:pt x="0" y="19"/>
                  </a:moveTo>
                  <a:lnTo>
                    <a:pt x="2" y="22"/>
                  </a:lnTo>
                  <a:lnTo>
                    <a:pt x="4" y="26"/>
                  </a:lnTo>
                  <a:lnTo>
                    <a:pt x="6" y="30"/>
                  </a:lnTo>
                  <a:lnTo>
                    <a:pt x="8" y="33"/>
                  </a:lnTo>
                  <a:lnTo>
                    <a:pt x="10" y="37"/>
                  </a:lnTo>
                  <a:lnTo>
                    <a:pt x="12" y="40"/>
                  </a:lnTo>
                  <a:lnTo>
                    <a:pt x="14" y="44"/>
                  </a:lnTo>
                  <a:lnTo>
                    <a:pt x="16" y="48"/>
                  </a:lnTo>
                  <a:lnTo>
                    <a:pt x="18" y="51"/>
                  </a:lnTo>
                  <a:lnTo>
                    <a:pt x="20" y="55"/>
                  </a:lnTo>
                  <a:lnTo>
                    <a:pt x="22" y="58"/>
                  </a:lnTo>
                  <a:lnTo>
                    <a:pt x="24" y="61"/>
                  </a:lnTo>
                  <a:lnTo>
                    <a:pt x="26" y="65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6" y="82"/>
                  </a:lnTo>
                  <a:lnTo>
                    <a:pt x="38" y="85"/>
                  </a:lnTo>
                  <a:lnTo>
                    <a:pt x="40" y="88"/>
                  </a:lnTo>
                  <a:lnTo>
                    <a:pt x="42" y="92"/>
                  </a:lnTo>
                  <a:lnTo>
                    <a:pt x="44" y="95"/>
                  </a:lnTo>
                  <a:lnTo>
                    <a:pt x="46" y="98"/>
                  </a:lnTo>
                  <a:lnTo>
                    <a:pt x="48" y="102"/>
                  </a:lnTo>
                  <a:lnTo>
                    <a:pt x="50" y="105"/>
                  </a:lnTo>
                  <a:lnTo>
                    <a:pt x="52" y="108"/>
                  </a:lnTo>
                  <a:lnTo>
                    <a:pt x="54" y="111"/>
                  </a:lnTo>
                  <a:lnTo>
                    <a:pt x="56" y="114"/>
                  </a:lnTo>
                  <a:lnTo>
                    <a:pt x="58" y="117"/>
                  </a:lnTo>
                  <a:lnTo>
                    <a:pt x="60" y="121"/>
                  </a:lnTo>
                  <a:lnTo>
                    <a:pt x="62" y="124"/>
                  </a:lnTo>
                  <a:lnTo>
                    <a:pt x="64" y="127"/>
                  </a:lnTo>
                  <a:lnTo>
                    <a:pt x="66" y="130"/>
                  </a:lnTo>
                  <a:lnTo>
                    <a:pt x="68" y="133"/>
                  </a:lnTo>
                  <a:lnTo>
                    <a:pt x="70" y="136"/>
                  </a:lnTo>
                  <a:lnTo>
                    <a:pt x="72" y="139"/>
                  </a:lnTo>
                  <a:lnTo>
                    <a:pt x="74" y="142"/>
                  </a:lnTo>
                  <a:lnTo>
                    <a:pt x="76" y="145"/>
                  </a:lnTo>
                  <a:lnTo>
                    <a:pt x="78" y="148"/>
                  </a:lnTo>
                  <a:lnTo>
                    <a:pt x="80" y="151"/>
                  </a:lnTo>
                  <a:lnTo>
                    <a:pt x="82" y="154"/>
                  </a:lnTo>
                  <a:lnTo>
                    <a:pt x="84" y="157"/>
                  </a:lnTo>
                  <a:lnTo>
                    <a:pt x="86" y="160"/>
                  </a:lnTo>
                  <a:lnTo>
                    <a:pt x="88" y="163"/>
                  </a:lnTo>
                  <a:lnTo>
                    <a:pt x="90" y="165"/>
                  </a:lnTo>
                  <a:lnTo>
                    <a:pt x="92" y="168"/>
                  </a:lnTo>
                  <a:lnTo>
                    <a:pt x="94" y="171"/>
                  </a:lnTo>
                  <a:lnTo>
                    <a:pt x="96" y="174"/>
                  </a:lnTo>
                  <a:lnTo>
                    <a:pt x="98" y="177"/>
                  </a:lnTo>
                  <a:lnTo>
                    <a:pt x="100" y="180"/>
                  </a:lnTo>
                  <a:lnTo>
                    <a:pt x="102" y="182"/>
                  </a:lnTo>
                  <a:lnTo>
                    <a:pt x="104" y="185"/>
                  </a:lnTo>
                  <a:lnTo>
                    <a:pt x="106" y="188"/>
                  </a:lnTo>
                  <a:lnTo>
                    <a:pt x="108" y="190"/>
                  </a:lnTo>
                  <a:lnTo>
                    <a:pt x="110" y="193"/>
                  </a:lnTo>
                  <a:lnTo>
                    <a:pt x="112" y="196"/>
                  </a:lnTo>
                  <a:lnTo>
                    <a:pt x="114" y="198"/>
                  </a:lnTo>
                  <a:lnTo>
                    <a:pt x="116" y="201"/>
                  </a:lnTo>
                  <a:lnTo>
                    <a:pt x="118" y="204"/>
                  </a:lnTo>
                  <a:lnTo>
                    <a:pt x="120" y="206"/>
                  </a:lnTo>
                  <a:lnTo>
                    <a:pt x="122" y="209"/>
                  </a:lnTo>
                  <a:lnTo>
                    <a:pt x="124" y="211"/>
                  </a:lnTo>
                  <a:lnTo>
                    <a:pt x="126" y="214"/>
                  </a:lnTo>
                  <a:lnTo>
                    <a:pt x="128" y="217"/>
                  </a:lnTo>
                  <a:lnTo>
                    <a:pt x="130" y="219"/>
                  </a:lnTo>
                  <a:lnTo>
                    <a:pt x="132" y="222"/>
                  </a:lnTo>
                  <a:lnTo>
                    <a:pt x="134" y="224"/>
                  </a:lnTo>
                  <a:lnTo>
                    <a:pt x="136" y="226"/>
                  </a:lnTo>
                  <a:lnTo>
                    <a:pt x="138" y="229"/>
                  </a:lnTo>
                  <a:lnTo>
                    <a:pt x="140" y="231"/>
                  </a:lnTo>
                  <a:lnTo>
                    <a:pt x="142" y="234"/>
                  </a:lnTo>
                  <a:lnTo>
                    <a:pt x="144" y="236"/>
                  </a:lnTo>
                  <a:lnTo>
                    <a:pt x="146" y="238"/>
                  </a:lnTo>
                  <a:lnTo>
                    <a:pt x="148" y="241"/>
                  </a:lnTo>
                  <a:lnTo>
                    <a:pt x="150" y="243"/>
                  </a:lnTo>
                  <a:lnTo>
                    <a:pt x="152" y="245"/>
                  </a:lnTo>
                  <a:lnTo>
                    <a:pt x="154" y="248"/>
                  </a:lnTo>
                  <a:lnTo>
                    <a:pt x="156" y="250"/>
                  </a:lnTo>
                  <a:lnTo>
                    <a:pt x="158" y="252"/>
                  </a:lnTo>
                  <a:lnTo>
                    <a:pt x="160" y="254"/>
                  </a:lnTo>
                  <a:lnTo>
                    <a:pt x="162" y="257"/>
                  </a:lnTo>
                  <a:lnTo>
                    <a:pt x="164" y="259"/>
                  </a:lnTo>
                  <a:lnTo>
                    <a:pt x="166" y="261"/>
                  </a:lnTo>
                  <a:lnTo>
                    <a:pt x="168" y="263"/>
                  </a:lnTo>
                  <a:lnTo>
                    <a:pt x="170" y="265"/>
                  </a:lnTo>
                  <a:lnTo>
                    <a:pt x="172" y="268"/>
                  </a:lnTo>
                  <a:lnTo>
                    <a:pt x="174" y="270"/>
                  </a:lnTo>
                  <a:lnTo>
                    <a:pt x="176" y="272"/>
                  </a:lnTo>
                  <a:lnTo>
                    <a:pt x="178" y="274"/>
                  </a:lnTo>
                  <a:lnTo>
                    <a:pt x="180" y="276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6" y="282"/>
                  </a:lnTo>
                  <a:lnTo>
                    <a:pt x="188" y="284"/>
                  </a:lnTo>
                  <a:lnTo>
                    <a:pt x="190" y="286"/>
                  </a:lnTo>
                  <a:lnTo>
                    <a:pt x="192" y="288"/>
                  </a:lnTo>
                  <a:lnTo>
                    <a:pt x="194" y="290"/>
                  </a:lnTo>
                  <a:lnTo>
                    <a:pt x="196" y="292"/>
                  </a:lnTo>
                  <a:lnTo>
                    <a:pt x="198" y="294"/>
                  </a:lnTo>
                  <a:lnTo>
                    <a:pt x="200" y="295"/>
                  </a:lnTo>
                  <a:lnTo>
                    <a:pt x="202" y="297"/>
                  </a:lnTo>
                  <a:lnTo>
                    <a:pt x="204" y="299"/>
                  </a:lnTo>
                  <a:lnTo>
                    <a:pt x="206" y="301"/>
                  </a:lnTo>
                  <a:lnTo>
                    <a:pt x="208" y="303"/>
                  </a:lnTo>
                  <a:lnTo>
                    <a:pt x="210" y="305"/>
                  </a:lnTo>
                  <a:lnTo>
                    <a:pt x="212" y="306"/>
                  </a:lnTo>
                  <a:lnTo>
                    <a:pt x="214" y="308"/>
                  </a:lnTo>
                  <a:lnTo>
                    <a:pt x="216" y="310"/>
                  </a:lnTo>
                  <a:lnTo>
                    <a:pt x="218" y="312"/>
                  </a:lnTo>
                  <a:lnTo>
                    <a:pt x="220" y="313"/>
                  </a:lnTo>
                  <a:lnTo>
                    <a:pt x="222" y="315"/>
                  </a:lnTo>
                  <a:lnTo>
                    <a:pt x="224" y="317"/>
                  </a:lnTo>
                  <a:lnTo>
                    <a:pt x="226" y="318"/>
                  </a:lnTo>
                  <a:lnTo>
                    <a:pt x="228" y="320"/>
                  </a:lnTo>
                  <a:lnTo>
                    <a:pt x="230" y="322"/>
                  </a:lnTo>
                  <a:lnTo>
                    <a:pt x="232" y="323"/>
                  </a:lnTo>
                  <a:lnTo>
                    <a:pt x="234" y="325"/>
                  </a:lnTo>
                  <a:lnTo>
                    <a:pt x="236" y="326"/>
                  </a:lnTo>
                  <a:lnTo>
                    <a:pt x="238" y="328"/>
                  </a:lnTo>
                  <a:lnTo>
                    <a:pt x="240" y="329"/>
                  </a:lnTo>
                  <a:lnTo>
                    <a:pt x="242" y="331"/>
                  </a:lnTo>
                  <a:lnTo>
                    <a:pt x="244" y="332"/>
                  </a:lnTo>
                  <a:lnTo>
                    <a:pt x="246" y="334"/>
                  </a:lnTo>
                  <a:lnTo>
                    <a:pt x="248" y="335"/>
                  </a:lnTo>
                  <a:lnTo>
                    <a:pt x="250" y="337"/>
                  </a:lnTo>
                  <a:lnTo>
                    <a:pt x="252" y="338"/>
                  </a:lnTo>
                  <a:lnTo>
                    <a:pt x="254" y="339"/>
                  </a:lnTo>
                  <a:lnTo>
                    <a:pt x="256" y="341"/>
                  </a:lnTo>
                  <a:lnTo>
                    <a:pt x="258" y="342"/>
                  </a:lnTo>
                  <a:lnTo>
                    <a:pt x="260" y="344"/>
                  </a:lnTo>
                  <a:lnTo>
                    <a:pt x="262" y="345"/>
                  </a:lnTo>
                  <a:lnTo>
                    <a:pt x="264" y="346"/>
                  </a:lnTo>
                  <a:lnTo>
                    <a:pt x="266" y="347"/>
                  </a:lnTo>
                  <a:lnTo>
                    <a:pt x="268" y="349"/>
                  </a:lnTo>
                  <a:lnTo>
                    <a:pt x="270" y="350"/>
                  </a:lnTo>
                  <a:lnTo>
                    <a:pt x="272" y="351"/>
                  </a:lnTo>
                  <a:lnTo>
                    <a:pt x="274" y="352"/>
                  </a:lnTo>
                  <a:lnTo>
                    <a:pt x="276" y="354"/>
                  </a:lnTo>
                  <a:lnTo>
                    <a:pt x="278" y="355"/>
                  </a:lnTo>
                  <a:lnTo>
                    <a:pt x="280" y="356"/>
                  </a:lnTo>
                  <a:lnTo>
                    <a:pt x="282" y="357"/>
                  </a:lnTo>
                  <a:lnTo>
                    <a:pt x="284" y="358"/>
                  </a:lnTo>
                  <a:lnTo>
                    <a:pt x="286" y="359"/>
                  </a:lnTo>
                  <a:lnTo>
                    <a:pt x="288" y="360"/>
                  </a:lnTo>
                  <a:lnTo>
                    <a:pt x="290" y="362"/>
                  </a:lnTo>
                  <a:lnTo>
                    <a:pt x="292" y="363"/>
                  </a:lnTo>
                  <a:lnTo>
                    <a:pt x="294" y="364"/>
                  </a:lnTo>
                  <a:lnTo>
                    <a:pt x="296" y="365"/>
                  </a:lnTo>
                  <a:lnTo>
                    <a:pt x="298" y="366"/>
                  </a:lnTo>
                  <a:lnTo>
                    <a:pt x="300" y="367"/>
                  </a:lnTo>
                  <a:lnTo>
                    <a:pt x="302" y="368"/>
                  </a:lnTo>
                  <a:lnTo>
                    <a:pt x="304" y="369"/>
                  </a:lnTo>
                  <a:lnTo>
                    <a:pt x="306" y="370"/>
                  </a:lnTo>
                  <a:lnTo>
                    <a:pt x="308" y="370"/>
                  </a:lnTo>
                  <a:lnTo>
                    <a:pt x="310" y="371"/>
                  </a:lnTo>
                  <a:lnTo>
                    <a:pt x="312" y="372"/>
                  </a:lnTo>
                  <a:lnTo>
                    <a:pt x="314" y="373"/>
                  </a:lnTo>
                  <a:lnTo>
                    <a:pt x="316" y="374"/>
                  </a:lnTo>
                  <a:lnTo>
                    <a:pt x="318" y="375"/>
                  </a:lnTo>
                  <a:lnTo>
                    <a:pt x="320" y="376"/>
                  </a:lnTo>
                  <a:lnTo>
                    <a:pt x="322" y="376"/>
                  </a:lnTo>
                  <a:lnTo>
                    <a:pt x="324" y="377"/>
                  </a:lnTo>
                  <a:lnTo>
                    <a:pt x="326" y="378"/>
                  </a:lnTo>
                  <a:lnTo>
                    <a:pt x="328" y="379"/>
                  </a:lnTo>
                  <a:lnTo>
                    <a:pt x="330" y="379"/>
                  </a:lnTo>
                  <a:lnTo>
                    <a:pt x="332" y="380"/>
                  </a:lnTo>
                  <a:lnTo>
                    <a:pt x="334" y="381"/>
                  </a:lnTo>
                  <a:lnTo>
                    <a:pt x="336" y="381"/>
                  </a:lnTo>
                  <a:lnTo>
                    <a:pt x="338" y="382"/>
                  </a:lnTo>
                  <a:lnTo>
                    <a:pt x="340" y="383"/>
                  </a:lnTo>
                  <a:lnTo>
                    <a:pt x="342" y="383"/>
                  </a:lnTo>
                  <a:lnTo>
                    <a:pt x="344" y="384"/>
                  </a:lnTo>
                  <a:lnTo>
                    <a:pt x="346" y="384"/>
                  </a:lnTo>
                  <a:lnTo>
                    <a:pt x="348" y="385"/>
                  </a:lnTo>
                  <a:lnTo>
                    <a:pt x="350" y="385"/>
                  </a:lnTo>
                  <a:lnTo>
                    <a:pt x="352" y="386"/>
                  </a:lnTo>
                  <a:lnTo>
                    <a:pt x="354" y="386"/>
                  </a:lnTo>
                  <a:lnTo>
                    <a:pt x="356" y="387"/>
                  </a:lnTo>
                  <a:lnTo>
                    <a:pt x="358" y="387"/>
                  </a:lnTo>
                  <a:lnTo>
                    <a:pt x="360" y="388"/>
                  </a:lnTo>
                  <a:lnTo>
                    <a:pt x="362" y="388"/>
                  </a:lnTo>
                  <a:lnTo>
                    <a:pt x="364" y="389"/>
                  </a:lnTo>
                  <a:lnTo>
                    <a:pt x="366" y="389"/>
                  </a:lnTo>
                  <a:lnTo>
                    <a:pt x="368" y="389"/>
                  </a:lnTo>
                  <a:lnTo>
                    <a:pt x="370" y="390"/>
                  </a:lnTo>
                  <a:lnTo>
                    <a:pt x="372" y="390"/>
                  </a:lnTo>
                  <a:lnTo>
                    <a:pt x="374" y="391"/>
                  </a:lnTo>
                  <a:lnTo>
                    <a:pt x="376" y="391"/>
                  </a:lnTo>
                  <a:lnTo>
                    <a:pt x="378" y="391"/>
                  </a:lnTo>
                  <a:lnTo>
                    <a:pt x="380" y="391"/>
                  </a:lnTo>
                  <a:lnTo>
                    <a:pt x="382" y="392"/>
                  </a:lnTo>
                  <a:lnTo>
                    <a:pt x="384" y="392"/>
                  </a:lnTo>
                  <a:lnTo>
                    <a:pt x="386" y="392"/>
                  </a:lnTo>
                  <a:lnTo>
                    <a:pt x="388" y="392"/>
                  </a:lnTo>
                  <a:lnTo>
                    <a:pt x="390" y="392"/>
                  </a:lnTo>
                  <a:lnTo>
                    <a:pt x="392" y="393"/>
                  </a:lnTo>
                  <a:lnTo>
                    <a:pt x="394" y="393"/>
                  </a:lnTo>
                  <a:lnTo>
                    <a:pt x="396" y="393"/>
                  </a:lnTo>
                  <a:lnTo>
                    <a:pt x="398" y="393"/>
                  </a:lnTo>
                  <a:lnTo>
                    <a:pt x="400" y="393"/>
                  </a:lnTo>
                  <a:lnTo>
                    <a:pt x="402" y="393"/>
                  </a:lnTo>
                  <a:lnTo>
                    <a:pt x="404" y="393"/>
                  </a:lnTo>
                  <a:lnTo>
                    <a:pt x="406" y="393"/>
                  </a:lnTo>
                  <a:lnTo>
                    <a:pt x="408" y="393"/>
                  </a:lnTo>
                  <a:lnTo>
                    <a:pt x="410" y="393"/>
                  </a:lnTo>
                  <a:lnTo>
                    <a:pt x="412" y="393"/>
                  </a:lnTo>
                  <a:lnTo>
                    <a:pt x="414" y="393"/>
                  </a:lnTo>
                  <a:lnTo>
                    <a:pt x="416" y="393"/>
                  </a:lnTo>
                  <a:lnTo>
                    <a:pt x="418" y="393"/>
                  </a:lnTo>
                  <a:lnTo>
                    <a:pt x="420" y="393"/>
                  </a:lnTo>
                  <a:lnTo>
                    <a:pt x="422" y="393"/>
                  </a:lnTo>
                  <a:lnTo>
                    <a:pt x="424" y="393"/>
                  </a:lnTo>
                  <a:lnTo>
                    <a:pt x="426" y="393"/>
                  </a:lnTo>
                  <a:lnTo>
                    <a:pt x="428" y="392"/>
                  </a:lnTo>
                  <a:lnTo>
                    <a:pt x="430" y="392"/>
                  </a:lnTo>
                  <a:lnTo>
                    <a:pt x="432" y="392"/>
                  </a:lnTo>
                  <a:lnTo>
                    <a:pt x="434" y="392"/>
                  </a:lnTo>
                  <a:lnTo>
                    <a:pt x="436" y="392"/>
                  </a:lnTo>
                  <a:lnTo>
                    <a:pt x="438" y="391"/>
                  </a:lnTo>
                  <a:lnTo>
                    <a:pt x="440" y="391"/>
                  </a:lnTo>
                  <a:lnTo>
                    <a:pt x="442" y="391"/>
                  </a:lnTo>
                  <a:lnTo>
                    <a:pt x="444" y="391"/>
                  </a:lnTo>
                  <a:lnTo>
                    <a:pt x="446" y="390"/>
                  </a:lnTo>
                  <a:lnTo>
                    <a:pt x="448" y="390"/>
                  </a:lnTo>
                  <a:lnTo>
                    <a:pt x="450" y="389"/>
                  </a:lnTo>
                  <a:lnTo>
                    <a:pt x="452" y="389"/>
                  </a:lnTo>
                  <a:lnTo>
                    <a:pt x="454" y="389"/>
                  </a:lnTo>
                  <a:lnTo>
                    <a:pt x="456" y="388"/>
                  </a:lnTo>
                  <a:lnTo>
                    <a:pt x="458" y="388"/>
                  </a:lnTo>
                  <a:lnTo>
                    <a:pt x="460" y="387"/>
                  </a:lnTo>
                  <a:lnTo>
                    <a:pt x="462" y="387"/>
                  </a:lnTo>
                  <a:lnTo>
                    <a:pt x="464" y="386"/>
                  </a:lnTo>
                  <a:lnTo>
                    <a:pt x="466" y="386"/>
                  </a:lnTo>
                  <a:lnTo>
                    <a:pt x="468" y="385"/>
                  </a:lnTo>
                  <a:lnTo>
                    <a:pt x="470" y="385"/>
                  </a:lnTo>
                  <a:lnTo>
                    <a:pt x="472" y="384"/>
                  </a:lnTo>
                  <a:lnTo>
                    <a:pt x="474" y="384"/>
                  </a:lnTo>
                  <a:lnTo>
                    <a:pt x="476" y="383"/>
                  </a:lnTo>
                  <a:lnTo>
                    <a:pt x="478" y="383"/>
                  </a:lnTo>
                  <a:lnTo>
                    <a:pt x="480" y="382"/>
                  </a:lnTo>
                  <a:lnTo>
                    <a:pt x="482" y="381"/>
                  </a:lnTo>
                  <a:lnTo>
                    <a:pt x="484" y="381"/>
                  </a:lnTo>
                  <a:lnTo>
                    <a:pt x="486" y="380"/>
                  </a:lnTo>
                  <a:lnTo>
                    <a:pt x="488" y="379"/>
                  </a:lnTo>
                  <a:lnTo>
                    <a:pt x="490" y="379"/>
                  </a:lnTo>
                  <a:lnTo>
                    <a:pt x="492" y="378"/>
                  </a:lnTo>
                  <a:lnTo>
                    <a:pt x="494" y="377"/>
                  </a:lnTo>
                  <a:lnTo>
                    <a:pt x="496" y="376"/>
                  </a:lnTo>
                  <a:lnTo>
                    <a:pt x="498" y="376"/>
                  </a:lnTo>
                  <a:lnTo>
                    <a:pt x="500" y="375"/>
                  </a:lnTo>
                  <a:lnTo>
                    <a:pt x="502" y="374"/>
                  </a:lnTo>
                  <a:lnTo>
                    <a:pt x="504" y="373"/>
                  </a:lnTo>
                  <a:lnTo>
                    <a:pt x="506" y="372"/>
                  </a:lnTo>
                  <a:lnTo>
                    <a:pt x="508" y="371"/>
                  </a:lnTo>
                  <a:lnTo>
                    <a:pt x="510" y="370"/>
                  </a:lnTo>
                  <a:lnTo>
                    <a:pt x="512" y="370"/>
                  </a:lnTo>
                  <a:lnTo>
                    <a:pt x="514" y="369"/>
                  </a:lnTo>
                  <a:lnTo>
                    <a:pt x="516" y="368"/>
                  </a:lnTo>
                  <a:lnTo>
                    <a:pt x="518" y="367"/>
                  </a:lnTo>
                  <a:lnTo>
                    <a:pt x="520" y="366"/>
                  </a:lnTo>
                  <a:lnTo>
                    <a:pt x="522" y="365"/>
                  </a:lnTo>
                  <a:lnTo>
                    <a:pt x="524" y="364"/>
                  </a:lnTo>
                  <a:lnTo>
                    <a:pt x="526" y="363"/>
                  </a:lnTo>
                  <a:lnTo>
                    <a:pt x="528" y="362"/>
                  </a:lnTo>
                  <a:lnTo>
                    <a:pt x="530" y="360"/>
                  </a:lnTo>
                  <a:lnTo>
                    <a:pt x="532" y="359"/>
                  </a:lnTo>
                  <a:lnTo>
                    <a:pt x="534" y="358"/>
                  </a:lnTo>
                  <a:lnTo>
                    <a:pt x="536" y="357"/>
                  </a:lnTo>
                  <a:lnTo>
                    <a:pt x="538" y="356"/>
                  </a:lnTo>
                  <a:lnTo>
                    <a:pt x="540" y="355"/>
                  </a:lnTo>
                  <a:lnTo>
                    <a:pt x="542" y="354"/>
                  </a:lnTo>
                  <a:lnTo>
                    <a:pt x="544" y="352"/>
                  </a:lnTo>
                  <a:lnTo>
                    <a:pt x="546" y="351"/>
                  </a:lnTo>
                  <a:lnTo>
                    <a:pt x="548" y="350"/>
                  </a:lnTo>
                  <a:lnTo>
                    <a:pt x="550" y="349"/>
                  </a:lnTo>
                  <a:lnTo>
                    <a:pt x="552" y="347"/>
                  </a:lnTo>
                  <a:lnTo>
                    <a:pt x="554" y="346"/>
                  </a:lnTo>
                  <a:lnTo>
                    <a:pt x="556" y="345"/>
                  </a:lnTo>
                  <a:lnTo>
                    <a:pt x="558" y="344"/>
                  </a:lnTo>
                  <a:lnTo>
                    <a:pt x="560" y="342"/>
                  </a:lnTo>
                  <a:lnTo>
                    <a:pt x="562" y="341"/>
                  </a:lnTo>
                  <a:lnTo>
                    <a:pt x="564" y="339"/>
                  </a:lnTo>
                  <a:lnTo>
                    <a:pt x="566" y="338"/>
                  </a:lnTo>
                  <a:lnTo>
                    <a:pt x="568" y="337"/>
                  </a:lnTo>
                  <a:lnTo>
                    <a:pt x="570" y="335"/>
                  </a:lnTo>
                  <a:lnTo>
                    <a:pt x="572" y="334"/>
                  </a:lnTo>
                  <a:lnTo>
                    <a:pt x="574" y="332"/>
                  </a:lnTo>
                  <a:lnTo>
                    <a:pt x="576" y="331"/>
                  </a:lnTo>
                  <a:lnTo>
                    <a:pt x="578" y="329"/>
                  </a:lnTo>
                  <a:lnTo>
                    <a:pt x="580" y="328"/>
                  </a:lnTo>
                  <a:lnTo>
                    <a:pt x="582" y="326"/>
                  </a:lnTo>
                  <a:lnTo>
                    <a:pt x="584" y="325"/>
                  </a:lnTo>
                  <a:lnTo>
                    <a:pt x="586" y="323"/>
                  </a:lnTo>
                  <a:lnTo>
                    <a:pt x="588" y="322"/>
                  </a:lnTo>
                  <a:lnTo>
                    <a:pt x="590" y="320"/>
                  </a:lnTo>
                  <a:lnTo>
                    <a:pt x="592" y="318"/>
                  </a:lnTo>
                  <a:lnTo>
                    <a:pt x="594" y="317"/>
                  </a:lnTo>
                  <a:lnTo>
                    <a:pt x="596" y="315"/>
                  </a:lnTo>
                  <a:lnTo>
                    <a:pt x="598" y="313"/>
                  </a:lnTo>
                  <a:lnTo>
                    <a:pt x="600" y="312"/>
                  </a:lnTo>
                  <a:lnTo>
                    <a:pt x="602" y="310"/>
                  </a:lnTo>
                  <a:lnTo>
                    <a:pt x="604" y="308"/>
                  </a:lnTo>
                  <a:lnTo>
                    <a:pt x="606" y="306"/>
                  </a:lnTo>
                  <a:lnTo>
                    <a:pt x="608" y="305"/>
                  </a:lnTo>
                  <a:lnTo>
                    <a:pt x="610" y="303"/>
                  </a:lnTo>
                  <a:lnTo>
                    <a:pt x="612" y="301"/>
                  </a:lnTo>
                  <a:lnTo>
                    <a:pt x="614" y="299"/>
                  </a:lnTo>
                  <a:lnTo>
                    <a:pt x="616" y="297"/>
                  </a:lnTo>
                  <a:lnTo>
                    <a:pt x="618" y="295"/>
                  </a:lnTo>
                  <a:lnTo>
                    <a:pt x="620" y="294"/>
                  </a:lnTo>
                  <a:lnTo>
                    <a:pt x="622" y="292"/>
                  </a:lnTo>
                  <a:lnTo>
                    <a:pt x="624" y="290"/>
                  </a:lnTo>
                  <a:lnTo>
                    <a:pt x="626" y="288"/>
                  </a:lnTo>
                  <a:lnTo>
                    <a:pt x="628" y="286"/>
                  </a:lnTo>
                  <a:lnTo>
                    <a:pt x="630" y="284"/>
                  </a:lnTo>
                  <a:lnTo>
                    <a:pt x="632" y="282"/>
                  </a:lnTo>
                  <a:lnTo>
                    <a:pt x="634" y="280"/>
                  </a:lnTo>
                  <a:lnTo>
                    <a:pt x="636" y="278"/>
                  </a:lnTo>
                  <a:lnTo>
                    <a:pt x="638" y="276"/>
                  </a:lnTo>
                  <a:lnTo>
                    <a:pt x="640" y="274"/>
                  </a:lnTo>
                  <a:lnTo>
                    <a:pt x="642" y="272"/>
                  </a:lnTo>
                  <a:lnTo>
                    <a:pt x="644" y="270"/>
                  </a:lnTo>
                  <a:lnTo>
                    <a:pt x="646" y="268"/>
                  </a:lnTo>
                  <a:lnTo>
                    <a:pt x="648" y="265"/>
                  </a:lnTo>
                  <a:lnTo>
                    <a:pt x="650" y="263"/>
                  </a:lnTo>
                  <a:lnTo>
                    <a:pt x="652" y="261"/>
                  </a:lnTo>
                  <a:lnTo>
                    <a:pt x="654" y="259"/>
                  </a:lnTo>
                  <a:lnTo>
                    <a:pt x="656" y="257"/>
                  </a:lnTo>
                  <a:lnTo>
                    <a:pt x="658" y="254"/>
                  </a:lnTo>
                  <a:lnTo>
                    <a:pt x="660" y="252"/>
                  </a:lnTo>
                  <a:lnTo>
                    <a:pt x="662" y="250"/>
                  </a:lnTo>
                  <a:lnTo>
                    <a:pt x="664" y="248"/>
                  </a:lnTo>
                  <a:lnTo>
                    <a:pt x="666" y="245"/>
                  </a:lnTo>
                  <a:lnTo>
                    <a:pt x="668" y="243"/>
                  </a:lnTo>
                  <a:lnTo>
                    <a:pt x="670" y="241"/>
                  </a:lnTo>
                  <a:lnTo>
                    <a:pt x="672" y="238"/>
                  </a:lnTo>
                  <a:lnTo>
                    <a:pt x="674" y="236"/>
                  </a:lnTo>
                  <a:lnTo>
                    <a:pt x="676" y="234"/>
                  </a:lnTo>
                  <a:lnTo>
                    <a:pt x="678" y="231"/>
                  </a:lnTo>
                  <a:lnTo>
                    <a:pt x="680" y="229"/>
                  </a:lnTo>
                  <a:lnTo>
                    <a:pt x="682" y="226"/>
                  </a:lnTo>
                  <a:lnTo>
                    <a:pt x="684" y="224"/>
                  </a:lnTo>
                  <a:lnTo>
                    <a:pt x="686" y="222"/>
                  </a:lnTo>
                  <a:lnTo>
                    <a:pt x="688" y="219"/>
                  </a:lnTo>
                  <a:lnTo>
                    <a:pt x="690" y="217"/>
                  </a:lnTo>
                  <a:lnTo>
                    <a:pt x="692" y="214"/>
                  </a:lnTo>
                  <a:lnTo>
                    <a:pt x="694" y="211"/>
                  </a:lnTo>
                  <a:lnTo>
                    <a:pt x="696" y="209"/>
                  </a:lnTo>
                  <a:lnTo>
                    <a:pt x="698" y="206"/>
                  </a:lnTo>
                  <a:lnTo>
                    <a:pt x="700" y="204"/>
                  </a:lnTo>
                  <a:lnTo>
                    <a:pt x="702" y="201"/>
                  </a:lnTo>
                  <a:lnTo>
                    <a:pt x="704" y="198"/>
                  </a:lnTo>
                  <a:lnTo>
                    <a:pt x="706" y="196"/>
                  </a:lnTo>
                  <a:lnTo>
                    <a:pt x="708" y="193"/>
                  </a:lnTo>
                  <a:lnTo>
                    <a:pt x="710" y="190"/>
                  </a:lnTo>
                  <a:lnTo>
                    <a:pt x="712" y="188"/>
                  </a:lnTo>
                  <a:lnTo>
                    <a:pt x="714" y="185"/>
                  </a:lnTo>
                  <a:lnTo>
                    <a:pt x="716" y="182"/>
                  </a:lnTo>
                  <a:lnTo>
                    <a:pt x="718" y="180"/>
                  </a:lnTo>
                  <a:lnTo>
                    <a:pt x="720" y="177"/>
                  </a:lnTo>
                  <a:lnTo>
                    <a:pt x="722" y="174"/>
                  </a:lnTo>
                  <a:lnTo>
                    <a:pt x="724" y="171"/>
                  </a:lnTo>
                  <a:lnTo>
                    <a:pt x="726" y="168"/>
                  </a:lnTo>
                  <a:lnTo>
                    <a:pt x="728" y="165"/>
                  </a:lnTo>
                  <a:lnTo>
                    <a:pt x="730" y="163"/>
                  </a:lnTo>
                  <a:lnTo>
                    <a:pt x="732" y="160"/>
                  </a:lnTo>
                  <a:lnTo>
                    <a:pt x="734" y="157"/>
                  </a:lnTo>
                  <a:lnTo>
                    <a:pt x="736" y="154"/>
                  </a:lnTo>
                  <a:lnTo>
                    <a:pt x="738" y="151"/>
                  </a:lnTo>
                  <a:lnTo>
                    <a:pt x="740" y="148"/>
                  </a:lnTo>
                  <a:lnTo>
                    <a:pt x="742" y="145"/>
                  </a:lnTo>
                  <a:lnTo>
                    <a:pt x="744" y="142"/>
                  </a:lnTo>
                  <a:lnTo>
                    <a:pt x="746" y="139"/>
                  </a:lnTo>
                  <a:lnTo>
                    <a:pt x="748" y="136"/>
                  </a:lnTo>
                  <a:lnTo>
                    <a:pt x="750" y="133"/>
                  </a:lnTo>
                  <a:lnTo>
                    <a:pt x="752" y="130"/>
                  </a:lnTo>
                  <a:lnTo>
                    <a:pt x="754" y="127"/>
                  </a:lnTo>
                  <a:lnTo>
                    <a:pt x="756" y="124"/>
                  </a:lnTo>
                  <a:lnTo>
                    <a:pt x="758" y="121"/>
                  </a:lnTo>
                  <a:lnTo>
                    <a:pt x="760" y="117"/>
                  </a:lnTo>
                  <a:lnTo>
                    <a:pt x="762" y="114"/>
                  </a:lnTo>
                  <a:lnTo>
                    <a:pt x="764" y="111"/>
                  </a:lnTo>
                  <a:lnTo>
                    <a:pt x="766" y="108"/>
                  </a:lnTo>
                  <a:lnTo>
                    <a:pt x="768" y="105"/>
                  </a:lnTo>
                  <a:lnTo>
                    <a:pt x="770" y="102"/>
                  </a:lnTo>
                  <a:lnTo>
                    <a:pt x="772" y="98"/>
                  </a:lnTo>
                  <a:lnTo>
                    <a:pt x="774" y="95"/>
                  </a:lnTo>
                  <a:lnTo>
                    <a:pt x="776" y="92"/>
                  </a:lnTo>
                  <a:lnTo>
                    <a:pt x="778" y="88"/>
                  </a:lnTo>
                  <a:lnTo>
                    <a:pt x="780" y="85"/>
                  </a:lnTo>
                  <a:lnTo>
                    <a:pt x="782" y="82"/>
                  </a:lnTo>
                  <a:lnTo>
                    <a:pt x="784" y="79"/>
                  </a:lnTo>
                  <a:lnTo>
                    <a:pt x="786" y="75"/>
                  </a:lnTo>
                  <a:lnTo>
                    <a:pt x="788" y="72"/>
                  </a:lnTo>
                  <a:lnTo>
                    <a:pt x="790" y="68"/>
                  </a:lnTo>
                  <a:lnTo>
                    <a:pt x="792" y="65"/>
                  </a:lnTo>
                  <a:lnTo>
                    <a:pt x="794" y="61"/>
                  </a:lnTo>
                  <a:lnTo>
                    <a:pt x="796" y="58"/>
                  </a:lnTo>
                  <a:lnTo>
                    <a:pt x="798" y="55"/>
                  </a:lnTo>
                  <a:lnTo>
                    <a:pt x="800" y="51"/>
                  </a:lnTo>
                  <a:lnTo>
                    <a:pt x="802" y="48"/>
                  </a:lnTo>
                  <a:lnTo>
                    <a:pt x="804" y="44"/>
                  </a:lnTo>
                  <a:lnTo>
                    <a:pt x="806" y="40"/>
                  </a:lnTo>
                  <a:lnTo>
                    <a:pt x="808" y="37"/>
                  </a:lnTo>
                  <a:lnTo>
                    <a:pt x="810" y="33"/>
                  </a:lnTo>
                  <a:lnTo>
                    <a:pt x="812" y="30"/>
                  </a:lnTo>
                  <a:lnTo>
                    <a:pt x="814" y="26"/>
                  </a:lnTo>
                  <a:lnTo>
                    <a:pt x="816" y="22"/>
                  </a:lnTo>
                  <a:lnTo>
                    <a:pt x="818" y="19"/>
                  </a:lnTo>
                  <a:lnTo>
                    <a:pt x="820" y="15"/>
                  </a:lnTo>
                  <a:lnTo>
                    <a:pt x="822" y="11"/>
                  </a:lnTo>
                  <a:lnTo>
                    <a:pt x="824" y="8"/>
                  </a:lnTo>
                  <a:lnTo>
                    <a:pt x="826" y="4"/>
                  </a:lnTo>
                  <a:lnTo>
                    <a:pt x="82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 type="none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Freeform 45">
              <a:extLst>
                <a:ext uri="{FF2B5EF4-FFF2-40B4-BE49-F238E27FC236}">
                  <a16:creationId xmlns:a16="http://schemas.microsoft.com/office/drawing/2014/main" id="{D7D22284-634D-46F0-B942-01556F02BB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0388" y="1106488"/>
              <a:ext cx="39688" cy="180975"/>
            </a:xfrm>
            <a:custGeom>
              <a:avLst/>
              <a:gdLst>
                <a:gd name="T0" fmla="*/ 10 w 10"/>
                <a:gd name="T1" fmla="*/ 19 h 19"/>
                <a:gd name="T2" fmla="*/ 8 w 10"/>
                <a:gd name="T3" fmla="*/ 15 h 19"/>
                <a:gd name="T4" fmla="*/ 6 w 10"/>
                <a:gd name="T5" fmla="*/ 11 h 19"/>
                <a:gd name="T6" fmla="*/ 4 w 10"/>
                <a:gd name="T7" fmla="*/ 8 h 19"/>
                <a:gd name="T8" fmla="*/ 2 w 10"/>
                <a:gd name="T9" fmla="*/ 4 h 19"/>
                <a:gd name="T10" fmla="*/ 0 w 10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9">
                  <a:moveTo>
                    <a:pt x="10" y="19"/>
                  </a:moveTo>
                  <a:lnTo>
                    <a:pt x="8" y="15"/>
                  </a:lnTo>
                  <a:lnTo>
                    <a:pt x="6" y="11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 type="none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D8DF3C66-337C-4958-8184-34C7C5250ADB}"/>
              </a:ext>
            </a:extLst>
          </p:cNvPr>
          <p:cNvSpPr/>
          <p:nvPr/>
        </p:nvSpPr>
        <p:spPr>
          <a:xfrm>
            <a:off x="6246850" y="5825902"/>
            <a:ext cx="83716" cy="800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E590561-9F31-40C3-9C70-FDBEADD12E88}"/>
              </a:ext>
            </a:extLst>
          </p:cNvPr>
          <p:cNvCxnSpPr>
            <a:cxnSpLocks/>
          </p:cNvCxnSpPr>
          <p:nvPr/>
        </p:nvCxnSpPr>
        <p:spPr>
          <a:xfrm>
            <a:off x="5830725" y="5859187"/>
            <a:ext cx="446383" cy="0"/>
          </a:xfrm>
          <a:prstGeom prst="line">
            <a:avLst/>
          </a:prstGeom>
          <a:ln w="174625">
            <a:solidFill>
              <a:srgbClr val="00B05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94756BB6-CCAF-4C19-AC72-52A018816395}"/>
              </a:ext>
            </a:extLst>
          </p:cNvPr>
          <p:cNvSpPr/>
          <p:nvPr/>
        </p:nvSpPr>
        <p:spPr>
          <a:xfrm>
            <a:off x="7118084" y="5828297"/>
            <a:ext cx="83716" cy="800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47910D0-34FC-42A4-9059-C5E4A6724737}"/>
              </a:ext>
            </a:extLst>
          </p:cNvPr>
          <p:cNvCxnSpPr>
            <a:cxnSpLocks/>
          </p:cNvCxnSpPr>
          <p:nvPr/>
        </p:nvCxnSpPr>
        <p:spPr>
          <a:xfrm flipV="1">
            <a:off x="7172991" y="5859187"/>
            <a:ext cx="804023" cy="7700"/>
          </a:xfrm>
          <a:prstGeom prst="line">
            <a:avLst/>
          </a:prstGeom>
          <a:ln w="174625">
            <a:solidFill>
              <a:srgbClr val="00B05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76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21" grpId="0" animBg="1"/>
      <p:bldP spid="28" grpId="0" animBg="1"/>
      <p:bldP spid="29" grpId="0" animBg="1"/>
      <p:bldP spid="32" grpId="0" animBg="1"/>
      <p:bldP spid="39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DE664-BBE2-4D54-8F39-5ECFE58222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7034" y="168215"/>
            <a:ext cx="8031192" cy="427008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Solve each of the following inequalities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6F82295-3A3E-4D90-A15F-E39C68A25D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131564"/>
              </p:ext>
            </p:extLst>
          </p:nvPr>
        </p:nvGraphicFramePr>
        <p:xfrm>
          <a:off x="283386" y="746865"/>
          <a:ext cx="1627964" cy="427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4360" imgH="203040" progId="Equation.DSMT4">
                  <p:embed/>
                </p:oleObj>
              </mc:Choice>
              <mc:Fallback>
                <p:oleObj name="Equation" r:id="rId2" imgW="77436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6F82295-3A3E-4D90-A15F-E39C68A25D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3386" y="746865"/>
                        <a:ext cx="1627964" cy="427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9261856-5D4B-4927-9394-62B29A2CAB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739999"/>
              </p:ext>
            </p:extLst>
          </p:nvPr>
        </p:nvGraphicFramePr>
        <p:xfrm>
          <a:off x="3208969" y="746125"/>
          <a:ext cx="19748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39600" imgH="203040" progId="Equation.DSMT4">
                  <p:embed/>
                </p:oleObj>
              </mc:Choice>
              <mc:Fallback>
                <p:oleObj name="Equation" r:id="rId4" imgW="939600" imgH="203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9261856-5D4B-4927-9394-62B29A2CAB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8969" y="746125"/>
                        <a:ext cx="1974850" cy="427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6C777A4-AB2B-4EF8-A8B6-48258742D6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771932"/>
              </p:ext>
            </p:extLst>
          </p:nvPr>
        </p:nvGraphicFramePr>
        <p:xfrm>
          <a:off x="6042023" y="693738"/>
          <a:ext cx="23225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04840" imgH="253800" progId="Equation.DSMT4">
                  <p:embed/>
                </p:oleObj>
              </mc:Choice>
              <mc:Fallback>
                <p:oleObj name="Equation" r:id="rId6" imgW="110484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6C777A4-AB2B-4EF8-A8B6-48258742D6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42023" y="693738"/>
                        <a:ext cx="2322513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44C4F3A-EE47-4AE0-9BF2-2FD6D2E2E0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138039"/>
              </p:ext>
            </p:extLst>
          </p:nvPr>
        </p:nvGraphicFramePr>
        <p:xfrm>
          <a:off x="136839" y="2895600"/>
          <a:ext cx="29098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84200" imgH="253800" progId="Equation.DSMT4">
                  <p:embed/>
                </p:oleObj>
              </mc:Choice>
              <mc:Fallback>
                <p:oleObj name="Equation" r:id="rId8" imgW="138420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44C4F3A-EE47-4AE0-9BF2-2FD6D2E2E0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6839" y="2895600"/>
                        <a:ext cx="2909887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AD2FF3C-CBDF-4DDE-AD1C-E4033C4215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41921"/>
              </p:ext>
            </p:extLst>
          </p:nvPr>
        </p:nvGraphicFramePr>
        <p:xfrm>
          <a:off x="4920958" y="2917616"/>
          <a:ext cx="187007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8840" imgH="228600" progId="Equation.DSMT4">
                  <p:embed/>
                </p:oleObj>
              </mc:Choice>
              <mc:Fallback>
                <p:oleObj name="Equation" r:id="rId10" imgW="888840" imgH="2286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AD2FF3C-CBDF-4DDE-AD1C-E4033C4215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20958" y="2917616"/>
                        <a:ext cx="1870075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ECB6D1A-4636-4447-AE62-EB854382C1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54387"/>
              </p:ext>
            </p:extLst>
          </p:nvPr>
        </p:nvGraphicFramePr>
        <p:xfrm>
          <a:off x="207034" y="4842404"/>
          <a:ext cx="3268768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36480" imgH="228600" progId="Equation.DSMT4">
                  <p:embed/>
                </p:oleObj>
              </mc:Choice>
              <mc:Fallback>
                <p:oleObj name="Equation" r:id="rId12" imgW="153648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ECB6D1A-4636-4447-AE62-EB854382C1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07034" y="4842404"/>
                        <a:ext cx="3268768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13F4A36-C5B9-43A6-8891-B6F881FF50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9211"/>
              </p:ext>
            </p:extLst>
          </p:nvPr>
        </p:nvGraphicFramePr>
        <p:xfrm>
          <a:off x="4615584" y="4841875"/>
          <a:ext cx="232251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91880" imgH="228600" progId="Equation.DSMT4">
                  <p:embed/>
                </p:oleObj>
              </mc:Choice>
              <mc:Fallback>
                <p:oleObj name="Equation" r:id="rId14" imgW="1091880" imgH="2286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13F4A36-C5B9-43A6-8891-B6F881FF50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615584" y="4841875"/>
                        <a:ext cx="2322513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244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2C266FF-FFE5-403E-AA1B-DB5CAABAB3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602892"/>
              </p:ext>
            </p:extLst>
          </p:nvPr>
        </p:nvGraphicFramePr>
        <p:xfrm>
          <a:off x="297241" y="261956"/>
          <a:ext cx="1627964" cy="427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4360" imgH="203040" progId="Equation.DSMT4">
                  <p:embed/>
                </p:oleObj>
              </mc:Choice>
              <mc:Fallback>
                <p:oleObj name="Equation" r:id="rId2" imgW="77436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2C266FF-FFE5-403E-AA1B-DB5CAABAB3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7241" y="261956"/>
                        <a:ext cx="1627964" cy="427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9A4F17-7AE6-46C8-AE38-5578C5C9CF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922372"/>
              </p:ext>
            </p:extLst>
          </p:nvPr>
        </p:nvGraphicFramePr>
        <p:xfrm>
          <a:off x="3222824" y="261216"/>
          <a:ext cx="19748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39600" imgH="203040" progId="Equation.DSMT4">
                  <p:embed/>
                </p:oleObj>
              </mc:Choice>
              <mc:Fallback>
                <p:oleObj name="Equation" r:id="rId4" imgW="939600" imgH="203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49A4F17-7AE6-46C8-AE38-5578C5C9CF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22824" y="261216"/>
                        <a:ext cx="1974850" cy="427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1601279-6AEB-4C6A-A886-52E70C7053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613523"/>
              </p:ext>
            </p:extLst>
          </p:nvPr>
        </p:nvGraphicFramePr>
        <p:xfrm>
          <a:off x="6055878" y="208829"/>
          <a:ext cx="23225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04840" imgH="253800" progId="Equation.DSMT4">
                  <p:embed/>
                </p:oleObj>
              </mc:Choice>
              <mc:Fallback>
                <p:oleObj name="Equation" r:id="rId6" imgW="110484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1601279-6AEB-4C6A-A886-52E70C7053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55878" y="208829"/>
                        <a:ext cx="2322513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3CDD245-73D5-406C-88DA-041F7F5D05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196668"/>
              </p:ext>
            </p:extLst>
          </p:nvPr>
        </p:nvGraphicFramePr>
        <p:xfrm>
          <a:off x="935760" y="688254"/>
          <a:ext cx="1128161" cy="427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9800" imgH="177480" progId="Equation.DSMT4">
                  <p:embed/>
                </p:oleObj>
              </mc:Choice>
              <mc:Fallback>
                <p:oleObj name="Equation" r:id="rId8" imgW="469800" imgH="177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3CDD245-73D5-406C-88DA-041F7F5D05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35760" y="688254"/>
                        <a:ext cx="1128161" cy="4270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D58B46D-E560-423D-AA77-2305A8F52A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74124"/>
              </p:ext>
            </p:extLst>
          </p:nvPr>
        </p:nvGraphicFramePr>
        <p:xfrm>
          <a:off x="1111223" y="1115261"/>
          <a:ext cx="100647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19040" imgH="393480" progId="Equation.DSMT4">
                  <p:embed/>
                </p:oleObj>
              </mc:Choice>
              <mc:Fallback>
                <p:oleObj name="Equation" r:id="rId10" imgW="419040" imgH="393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D58B46D-E560-423D-AA77-2305A8F52A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11223" y="1115261"/>
                        <a:ext cx="1006475" cy="94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7F7E99D-5D21-455E-92F7-ED669A2E9E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566398"/>
              </p:ext>
            </p:extLst>
          </p:nvPr>
        </p:nvGraphicFramePr>
        <p:xfrm>
          <a:off x="4029220" y="749126"/>
          <a:ext cx="14033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83920" imgH="177480" progId="Equation.DSMT4">
                  <p:embed/>
                </p:oleObj>
              </mc:Choice>
              <mc:Fallback>
                <p:oleObj name="Equation" r:id="rId12" imgW="583920" imgH="177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7F7E99D-5D21-455E-92F7-ED669A2E9E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29220" y="749126"/>
                        <a:ext cx="1403350" cy="427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9CBB700-342C-45B5-ABA7-CD860E4E44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849032"/>
              </p:ext>
            </p:extLst>
          </p:nvPr>
        </p:nvGraphicFramePr>
        <p:xfrm>
          <a:off x="3968101" y="1347499"/>
          <a:ext cx="1525587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34680" imgH="393480" progId="Equation.DSMT4">
                  <p:embed/>
                </p:oleObj>
              </mc:Choice>
              <mc:Fallback>
                <p:oleObj name="Equation" r:id="rId14" imgW="634680" imgH="393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D9CBB700-342C-45B5-ABA7-CD860E4E44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968101" y="1347499"/>
                        <a:ext cx="1525587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48E6C7F-7CEE-4C28-8ECA-7F77C57D35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476138"/>
              </p:ext>
            </p:extLst>
          </p:nvPr>
        </p:nvGraphicFramePr>
        <p:xfrm>
          <a:off x="4385252" y="2293649"/>
          <a:ext cx="8858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68280" imgH="393480" progId="Equation.DSMT4">
                  <p:embed/>
                </p:oleObj>
              </mc:Choice>
              <mc:Fallback>
                <p:oleObj name="Equation" r:id="rId16" imgW="368280" imgH="393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248E6C7F-7CEE-4C28-8ECA-7F77C57D35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385252" y="2293649"/>
                        <a:ext cx="885825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859E626-BAF9-4973-A7BB-C670837B1895}"/>
              </a:ext>
            </a:extLst>
          </p:cNvPr>
          <p:cNvSpPr txBox="1"/>
          <p:nvPr/>
        </p:nvSpPr>
        <p:spPr>
          <a:xfrm>
            <a:off x="5982491" y="754221"/>
            <a:ext cx="2747964" cy="646331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This one is quadratic, so find the x-intercepts first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F221BAA-04FE-44CA-8307-1E29E5B177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328071"/>
              </p:ext>
            </p:extLst>
          </p:nvPr>
        </p:nvGraphicFramePr>
        <p:xfrm>
          <a:off x="5996345" y="1605596"/>
          <a:ext cx="962717" cy="396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431640" imgH="177480" progId="Equation.DSMT4">
                  <p:embed/>
                </p:oleObj>
              </mc:Choice>
              <mc:Fallback>
                <p:oleObj name="Equation" r:id="rId18" imgW="43164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F221BAA-04FE-44CA-8307-1E29E5B177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996345" y="1605596"/>
                        <a:ext cx="962717" cy="396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F130384-9951-4404-9719-57ECA0C6C8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644427"/>
              </p:ext>
            </p:extLst>
          </p:nvPr>
        </p:nvGraphicFramePr>
        <p:xfrm>
          <a:off x="6196339" y="2002182"/>
          <a:ext cx="7937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55320" imgH="177480" progId="Equation.DSMT4">
                  <p:embed/>
                </p:oleObj>
              </mc:Choice>
              <mc:Fallback>
                <p:oleObj name="Equation" r:id="rId20" imgW="35532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7F130384-9951-4404-9719-57ECA0C6C8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196339" y="2002182"/>
                        <a:ext cx="793750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C61CA010-7E0D-4540-91D4-A3755EAE19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269632"/>
              </p:ext>
            </p:extLst>
          </p:nvPr>
        </p:nvGraphicFramePr>
        <p:xfrm>
          <a:off x="7217134" y="1622136"/>
          <a:ext cx="15271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685800" imgH="177480" progId="Equation.DSMT4">
                  <p:embed/>
                </p:oleObj>
              </mc:Choice>
              <mc:Fallback>
                <p:oleObj name="Equation" r:id="rId22" imgW="685800" imgH="177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C61CA010-7E0D-4540-91D4-A3755EAE19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217134" y="1622136"/>
                        <a:ext cx="1527175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0ED4F89F-9947-4B2A-99EF-D51AA58EC7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854113"/>
              </p:ext>
            </p:extLst>
          </p:nvPr>
        </p:nvGraphicFramePr>
        <p:xfrm>
          <a:off x="7552748" y="2059823"/>
          <a:ext cx="130016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583920" imgH="177480" progId="Equation.DSMT4">
                  <p:embed/>
                </p:oleObj>
              </mc:Choice>
              <mc:Fallback>
                <p:oleObj name="Equation" r:id="rId24" imgW="583920" imgH="1774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0ED4F89F-9947-4B2A-99EF-D51AA58EC7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552748" y="2059823"/>
                        <a:ext cx="1300163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C4C6CF0-B20E-489C-9C1E-A181BB84A0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276103"/>
              </p:ext>
            </p:extLst>
          </p:nvPr>
        </p:nvGraphicFramePr>
        <p:xfrm>
          <a:off x="7722610" y="2456698"/>
          <a:ext cx="9604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431640" imgH="177480" progId="Equation.DSMT4">
                  <p:embed/>
                </p:oleObj>
              </mc:Choice>
              <mc:Fallback>
                <p:oleObj name="Equation" r:id="rId26" imgW="431640" imgH="177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C4C6CF0-B20E-489C-9C1E-A181BB84A0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722610" y="2456698"/>
                        <a:ext cx="960438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48A0552-7537-4FF5-9FF1-278676A33CD3}"/>
              </a:ext>
            </a:extLst>
          </p:cNvPr>
          <p:cNvSpPr txBox="1"/>
          <p:nvPr/>
        </p:nvSpPr>
        <p:spPr>
          <a:xfrm>
            <a:off x="5894527" y="2857151"/>
            <a:ext cx="2964227" cy="92333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The part of the parabola that is “UNDER” the x-axis is in between the two roots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6316EC11-8B60-499D-B10F-DD07CE181D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247735"/>
              </p:ext>
            </p:extLst>
          </p:nvPr>
        </p:nvGraphicFramePr>
        <p:xfrm>
          <a:off x="6728042" y="3714859"/>
          <a:ext cx="1474787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660240" imgH="177480" progId="Equation.DSMT4">
                  <p:embed/>
                </p:oleObj>
              </mc:Choice>
              <mc:Fallback>
                <p:oleObj name="Equation" r:id="rId28" imgW="660240" imgH="177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6316EC11-8B60-499D-B10F-DD07CE181D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728042" y="3714859"/>
                        <a:ext cx="1474787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AF9A66C6-5B27-4BE8-9FBA-5A4C276270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849945"/>
              </p:ext>
            </p:extLst>
          </p:nvPr>
        </p:nvGraphicFramePr>
        <p:xfrm>
          <a:off x="136839" y="2895600"/>
          <a:ext cx="29098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384200" imgH="253800" progId="Equation.DSMT4">
                  <p:embed/>
                </p:oleObj>
              </mc:Choice>
              <mc:Fallback>
                <p:oleObj name="Equation" r:id="rId30" imgW="1384200" imgH="2538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AF9A66C6-5B27-4BE8-9FBA-5A4C276270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36839" y="2895600"/>
                        <a:ext cx="2909887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3D2A3C0-68B1-4921-8880-DB284695D631}"/>
              </a:ext>
            </a:extLst>
          </p:cNvPr>
          <p:cNvSpPr txBox="1"/>
          <p:nvPr/>
        </p:nvSpPr>
        <p:spPr>
          <a:xfrm>
            <a:off x="161689" y="3391693"/>
            <a:ext cx="2747964" cy="646331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This one is quadratic, so find the x-intercepts first</a:t>
            </a:r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68CD0546-A31F-4C18-B53F-6C4A0DFEFF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880524"/>
              </p:ext>
            </p:extLst>
          </p:nvPr>
        </p:nvGraphicFramePr>
        <p:xfrm>
          <a:off x="79375" y="4040188"/>
          <a:ext cx="135731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609480" imgH="177480" progId="Equation.DSMT4">
                  <p:embed/>
                </p:oleObj>
              </mc:Choice>
              <mc:Fallback>
                <p:oleObj name="Equation" r:id="rId32" imgW="609480" imgH="17748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68CD0546-A31F-4C18-B53F-6C4A0DFEFF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79375" y="4040188"/>
                        <a:ext cx="1357313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0C591A27-9B6A-45AF-995D-1B7F6387B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574986"/>
              </p:ext>
            </p:extLst>
          </p:nvPr>
        </p:nvGraphicFramePr>
        <p:xfrm>
          <a:off x="349250" y="4437063"/>
          <a:ext cx="10493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469800" imgH="177480" progId="Equation.DSMT4">
                  <p:embed/>
                </p:oleObj>
              </mc:Choice>
              <mc:Fallback>
                <p:oleObj name="Equation" r:id="rId34" imgW="469800" imgH="1774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0C591A27-9B6A-45AF-995D-1B7F6387B8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349250" y="4437063"/>
                        <a:ext cx="1049338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CEB234E0-CCF3-4D3D-BA8D-8B096A9C6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392447"/>
              </p:ext>
            </p:extLst>
          </p:nvPr>
        </p:nvGraphicFramePr>
        <p:xfrm>
          <a:off x="1762125" y="4049713"/>
          <a:ext cx="141446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634680" imgH="177480" progId="Equation.DSMT4">
                  <p:embed/>
                </p:oleObj>
              </mc:Choice>
              <mc:Fallback>
                <p:oleObj name="Equation" r:id="rId36" imgW="634680" imgH="1774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CEB234E0-CCF3-4D3D-BA8D-8B096A9C68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1762125" y="4049713"/>
                        <a:ext cx="1414463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9754E5C5-B5DA-4FF3-B5B5-B62D14E167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778416"/>
              </p:ext>
            </p:extLst>
          </p:nvPr>
        </p:nvGraphicFramePr>
        <p:xfrm>
          <a:off x="2373512" y="4329863"/>
          <a:ext cx="849312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380880" imgH="393480" progId="Equation.DSMT4">
                  <p:embed/>
                </p:oleObj>
              </mc:Choice>
              <mc:Fallback>
                <p:oleObj name="Equation" r:id="rId38" imgW="380880" imgH="393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9754E5C5-B5DA-4FF3-B5B5-B62D14E167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2373512" y="4329863"/>
                        <a:ext cx="849312" cy="87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555016B4-DE95-474B-8B0D-5561FDC3C784}"/>
              </a:ext>
            </a:extLst>
          </p:cNvPr>
          <p:cNvSpPr txBox="1"/>
          <p:nvPr/>
        </p:nvSpPr>
        <p:spPr>
          <a:xfrm>
            <a:off x="38821" y="5216610"/>
            <a:ext cx="3446607" cy="92333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The part of the parabola that is “ABOVE” the x-axis is outside of the two roots (left/Right)</a:t>
            </a: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1FC6144D-8A9A-49FC-8B53-5EEE9E8144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345298"/>
              </p:ext>
            </p:extLst>
          </p:nvPr>
        </p:nvGraphicFramePr>
        <p:xfrm>
          <a:off x="118033" y="6199169"/>
          <a:ext cx="2835276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269720" imgH="177480" progId="Equation.DSMT4">
                  <p:embed/>
                </p:oleObj>
              </mc:Choice>
              <mc:Fallback>
                <p:oleObj name="Equation" r:id="rId40" imgW="1269720" imgH="17748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1FC6144D-8A9A-49FC-8B53-5EEE9E8144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118033" y="6199169"/>
                        <a:ext cx="2835276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377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21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15DDF80-1E66-4B96-B65E-2991D73EBC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207418"/>
              </p:ext>
            </p:extLst>
          </p:nvPr>
        </p:nvGraphicFramePr>
        <p:xfrm>
          <a:off x="321248" y="236762"/>
          <a:ext cx="187007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840" imgH="228600" progId="Equation.DSMT4">
                  <p:embed/>
                </p:oleObj>
              </mc:Choice>
              <mc:Fallback>
                <p:oleObj name="Equation" r:id="rId2" imgW="888840" imgH="228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15DDF80-1E66-4B96-B65E-2991D73EBC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1248" y="236762"/>
                        <a:ext cx="1870075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CD4AA99-D49C-40A4-9B01-E7E2AAF7CC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972894"/>
              </p:ext>
            </p:extLst>
          </p:nvPr>
        </p:nvGraphicFramePr>
        <p:xfrm>
          <a:off x="4724400" y="236763"/>
          <a:ext cx="3268768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36480" imgH="228600" progId="Equation.DSMT4">
                  <p:embed/>
                </p:oleObj>
              </mc:Choice>
              <mc:Fallback>
                <p:oleObj name="Equation" r:id="rId4" imgW="153648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CD4AA99-D49C-40A4-9B01-E7E2AAF7CC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24400" y="236763"/>
                        <a:ext cx="3268768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8D41563-F7FB-4B5E-9DB1-52A28D890E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240135"/>
              </p:ext>
            </p:extLst>
          </p:nvPr>
        </p:nvGraphicFramePr>
        <p:xfrm>
          <a:off x="321248" y="3851275"/>
          <a:ext cx="232251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91880" imgH="228600" progId="Equation.DSMT4">
                  <p:embed/>
                </p:oleObj>
              </mc:Choice>
              <mc:Fallback>
                <p:oleObj name="Equation" r:id="rId6" imgW="1091880" imgH="228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8D41563-F7FB-4B5E-9DB1-52A28D890E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1248" y="3851275"/>
                        <a:ext cx="2322513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060C0BD-F202-42B1-8280-9CD0AE8EC0BA}"/>
              </a:ext>
            </a:extLst>
          </p:cNvPr>
          <p:cNvSpPr txBox="1"/>
          <p:nvPr/>
        </p:nvSpPr>
        <p:spPr>
          <a:xfrm>
            <a:off x="108522" y="717775"/>
            <a:ext cx="3268768" cy="92333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This is also Quadratic, but you will need algebra to factor and find x-intercepts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C120BA9-512A-42BE-A99F-4FE8888C09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869675"/>
              </p:ext>
            </p:extLst>
          </p:nvPr>
        </p:nvGraphicFramePr>
        <p:xfrm>
          <a:off x="223549" y="1533381"/>
          <a:ext cx="21764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77760" imgH="203040" progId="Equation.DSMT4">
                  <p:embed/>
                </p:oleObj>
              </mc:Choice>
              <mc:Fallback>
                <p:oleObj name="Equation" r:id="rId8" imgW="977760" imgH="203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C120BA9-512A-42BE-A99F-4FE8888C09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3549" y="1533381"/>
                        <a:ext cx="2176462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966124F-9211-4C6C-BFD5-A18C4CE76A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582010"/>
              </p:ext>
            </p:extLst>
          </p:nvPr>
        </p:nvGraphicFramePr>
        <p:xfrm>
          <a:off x="192943" y="1987406"/>
          <a:ext cx="2126683" cy="463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68200" imgH="253800" progId="Equation.DSMT4">
                  <p:embed/>
                </p:oleObj>
              </mc:Choice>
              <mc:Fallback>
                <p:oleObj name="Equation" r:id="rId10" imgW="116820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6966124F-9211-4C6C-BFD5-A18C4CE76A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2943" y="1987406"/>
                        <a:ext cx="2126683" cy="463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4B9DDD0-3F7F-4E6E-B98D-E5FC7D144D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980453"/>
              </p:ext>
            </p:extLst>
          </p:nvPr>
        </p:nvGraphicFramePr>
        <p:xfrm>
          <a:off x="321248" y="2450913"/>
          <a:ext cx="17811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77760" imgH="203040" progId="Equation.DSMT4">
                  <p:embed/>
                </p:oleObj>
              </mc:Choice>
              <mc:Fallback>
                <p:oleObj name="Equation" r:id="rId12" imgW="977760" imgH="2030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4B9DDD0-3F7F-4E6E-B98D-E5FC7D144D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21248" y="2450913"/>
                        <a:ext cx="178117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8E13B23-C322-4F90-9156-B938A1F05B13}"/>
              </a:ext>
            </a:extLst>
          </p:cNvPr>
          <p:cNvSpPr txBox="1"/>
          <p:nvPr/>
        </p:nvSpPr>
        <p:spPr>
          <a:xfrm>
            <a:off x="2297251" y="1868451"/>
            <a:ext cx="2807853" cy="92333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The part of the parabola that is under the x-axis is between the two roots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A3FB8695-7C6E-4375-8038-32E9F23505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899118"/>
              </p:ext>
            </p:extLst>
          </p:nvPr>
        </p:nvGraphicFramePr>
        <p:xfrm>
          <a:off x="223549" y="2921338"/>
          <a:ext cx="1920729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74360" imgH="177480" progId="Equation.DSMT4">
                  <p:embed/>
                </p:oleObj>
              </mc:Choice>
              <mc:Fallback>
                <p:oleObj name="Equation" r:id="rId14" imgW="774360" imgH="177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A3FB8695-7C6E-4375-8038-32E9F23505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23549" y="2921338"/>
                        <a:ext cx="1920729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DFA054C-D8EA-430A-BB84-12162A06F6C6}"/>
              </a:ext>
            </a:extLst>
          </p:cNvPr>
          <p:cNvSpPr txBox="1"/>
          <p:nvPr/>
        </p:nvSpPr>
        <p:spPr>
          <a:xfrm>
            <a:off x="4327231" y="717775"/>
            <a:ext cx="4574314" cy="646331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This one obviously needs algebra to isolate and factor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D5C2CB1-DCBA-4E2F-AE64-682D835CCA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369566"/>
              </p:ext>
            </p:extLst>
          </p:nvPr>
        </p:nvGraphicFramePr>
        <p:xfrm>
          <a:off x="5766712" y="1306368"/>
          <a:ext cx="22891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28520" imgH="203040" progId="Equation.DSMT4">
                  <p:embed/>
                </p:oleObj>
              </mc:Choice>
              <mc:Fallback>
                <p:oleObj name="Equation" r:id="rId16" imgW="1028520" imgH="2030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D5C2CB1-DCBA-4E2F-AE64-682D835CCA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766712" y="1306368"/>
                        <a:ext cx="2289175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6DFC28D-F270-4494-9240-81D9B1C42D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071120"/>
              </p:ext>
            </p:extLst>
          </p:nvPr>
        </p:nvGraphicFramePr>
        <p:xfrm>
          <a:off x="5349729" y="1706566"/>
          <a:ext cx="271303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18960" imgH="253800" progId="Equation.DSMT4">
                  <p:embed/>
                </p:oleObj>
              </mc:Choice>
              <mc:Fallback>
                <p:oleObj name="Equation" r:id="rId18" imgW="1218960" imgH="2538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36DFC28D-F270-4494-9240-81D9B1C42D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349729" y="1706566"/>
                        <a:ext cx="2713037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4238A404-DEB0-44FB-AF99-80F63AB4F1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127427"/>
              </p:ext>
            </p:extLst>
          </p:nvPr>
        </p:nvGraphicFramePr>
        <p:xfrm>
          <a:off x="5633460" y="2268446"/>
          <a:ext cx="1715077" cy="729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927000" imgH="393480" progId="Equation.DSMT4">
                  <p:embed/>
                </p:oleObj>
              </mc:Choice>
              <mc:Fallback>
                <p:oleObj name="Equation" r:id="rId20" imgW="927000" imgH="3934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4238A404-DEB0-44FB-AF99-80F63AB4F1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633460" y="2268446"/>
                        <a:ext cx="1715077" cy="729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98FFFB8B-F107-4ED0-B0A5-135998F996ED}"/>
              </a:ext>
            </a:extLst>
          </p:cNvPr>
          <p:cNvSpPr txBox="1"/>
          <p:nvPr/>
        </p:nvSpPr>
        <p:spPr>
          <a:xfrm>
            <a:off x="4432441" y="2998014"/>
            <a:ext cx="4469104" cy="646331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The part of the parabola that is ABOVE the x-axis is Outside the two roots</a:t>
            </a: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7CE20A86-66A7-4226-A449-51314F6634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550987"/>
              </p:ext>
            </p:extLst>
          </p:nvPr>
        </p:nvGraphicFramePr>
        <p:xfrm>
          <a:off x="5696597" y="3602038"/>
          <a:ext cx="20193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091880" imgH="393480" progId="Equation.DSMT4">
                  <p:embed/>
                </p:oleObj>
              </mc:Choice>
              <mc:Fallback>
                <p:oleObj name="Equation" r:id="rId22" imgW="1091880" imgH="393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7CE20A86-66A7-4226-A449-51314F6634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696597" y="3602038"/>
                        <a:ext cx="2019300" cy="73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07551EB0-C07A-46D3-A247-3E3EDF923A4A}"/>
              </a:ext>
            </a:extLst>
          </p:cNvPr>
          <p:cNvSpPr txBox="1"/>
          <p:nvPr/>
        </p:nvSpPr>
        <p:spPr>
          <a:xfrm>
            <a:off x="2886358" y="4351303"/>
            <a:ext cx="4241805" cy="1200329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This one is a tricky one.  If you CTS the </a:t>
            </a:r>
            <a:r>
              <a:rPr lang="en-CA" dirty="0" err="1">
                <a:solidFill>
                  <a:srgbClr val="FF0000"/>
                </a:solidFill>
              </a:rPr>
              <a:t>eqn</a:t>
            </a:r>
            <a:r>
              <a:rPr lang="en-CA" dirty="0">
                <a:solidFill>
                  <a:srgbClr val="FF0000"/>
                </a:solidFill>
              </a:rPr>
              <a:t> on the left, you realize that it is a parabola with no x-intercepts and is completely above the x-axis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B2E3ABBE-CD13-4736-B1CC-9CF3922D67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952785"/>
              </p:ext>
            </p:extLst>
          </p:nvPr>
        </p:nvGraphicFramePr>
        <p:xfrm>
          <a:off x="697411" y="4351303"/>
          <a:ext cx="20066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901440" imgH="279360" progId="Equation.DSMT4">
                  <p:embed/>
                </p:oleObj>
              </mc:Choice>
              <mc:Fallback>
                <p:oleObj name="Equation" r:id="rId24" imgW="901440" imgH="27936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B2E3ABBE-CD13-4736-B1CC-9CF3922D67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97411" y="4351303"/>
                        <a:ext cx="2006600" cy="62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07CB986-663E-4B37-8813-9E170AD66CA0}"/>
              </a:ext>
            </a:extLst>
          </p:cNvPr>
          <p:cNvSpPr txBox="1"/>
          <p:nvPr/>
        </p:nvSpPr>
        <p:spPr>
          <a:xfrm>
            <a:off x="2962557" y="5570974"/>
            <a:ext cx="4311079" cy="92333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Since the parabola is never under the x-axis b/c it opens up and shifted up, there will be no solution!</a:t>
            </a:r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7D857F46-CFE5-4D00-B14D-39FE3D602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663054"/>
              </p:ext>
            </p:extLst>
          </p:nvPr>
        </p:nvGraphicFramePr>
        <p:xfrm>
          <a:off x="778521" y="5075728"/>
          <a:ext cx="18097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812520" imgH="177480" progId="Equation.DSMT4">
                  <p:embed/>
                </p:oleObj>
              </mc:Choice>
              <mc:Fallback>
                <p:oleObj name="Equation" r:id="rId26" imgW="812520" imgH="17748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7D857F46-CFE5-4D00-B14D-39FE3D602D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78521" y="5075728"/>
                        <a:ext cx="1809750" cy="398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93158570-8CC1-49D9-8232-D5BC2480820B}"/>
              </a:ext>
            </a:extLst>
          </p:cNvPr>
          <p:cNvSpPr/>
          <p:nvPr/>
        </p:nvSpPr>
        <p:spPr>
          <a:xfrm>
            <a:off x="223549" y="2937558"/>
            <a:ext cx="1967774" cy="4502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A1BEEB-9973-4415-BB45-F909A339FFFE}"/>
              </a:ext>
            </a:extLst>
          </p:cNvPr>
          <p:cNvSpPr/>
          <p:nvPr/>
        </p:nvSpPr>
        <p:spPr>
          <a:xfrm>
            <a:off x="5633460" y="3607719"/>
            <a:ext cx="2180504" cy="7435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137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3" grpId="0" animBg="1"/>
      <p:bldP spid="17" grpId="0" animBg="1"/>
      <p:bldP spid="19" grpId="0" animBg="1"/>
      <p:bldP spid="21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93" y="98532"/>
            <a:ext cx="8161867" cy="51106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II) “DISCRMINANT”: Nature of the ROOTS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5307" y="609600"/>
            <a:ext cx="8893385" cy="4873625"/>
          </a:xfrm>
        </p:spPr>
        <p:txBody>
          <a:bodyPr/>
          <a:lstStyle/>
          <a:p>
            <a:pPr eaLnBrk="1" hangingPunct="1"/>
            <a:r>
              <a:rPr lang="en-CA" sz="2100" dirty="0"/>
              <a:t>In this next part of the lesson, we want to determine how many </a:t>
            </a:r>
            <a:br>
              <a:rPr lang="en-CA" sz="2100" dirty="0"/>
            </a:br>
            <a:r>
              <a:rPr lang="en-CA" sz="2100" dirty="0"/>
              <a:t>x-intercepts a QF will have by looking at the “Discriminant”</a:t>
            </a:r>
          </a:p>
          <a:p>
            <a:pPr eaLnBrk="1" hangingPunct="1"/>
            <a:r>
              <a:rPr lang="en-CA" sz="2100" dirty="0"/>
              <a:t>The “Discriminant” will determine the “</a:t>
            </a:r>
            <a:r>
              <a:rPr lang="en-CA" sz="2100" dirty="0">
                <a:solidFill>
                  <a:srgbClr val="FF0000"/>
                </a:solidFill>
              </a:rPr>
              <a:t>Nature of the Roots</a:t>
            </a:r>
            <a:r>
              <a:rPr lang="en-CA" sz="2100" dirty="0"/>
              <a:t>”, which refers to the “</a:t>
            </a:r>
            <a:r>
              <a:rPr lang="en-CA" sz="2100" dirty="0">
                <a:solidFill>
                  <a:srgbClr val="FF0000"/>
                </a:solidFill>
              </a:rPr>
              <a:t>Number of X-intercepts</a:t>
            </a:r>
            <a:r>
              <a:rPr lang="en-CA" sz="2100" dirty="0"/>
              <a:t>” that a Quadratic Function will have</a:t>
            </a:r>
          </a:p>
          <a:p>
            <a:pPr eaLnBrk="1" hangingPunct="1"/>
            <a:r>
              <a:rPr lang="en-CA" sz="2100" dirty="0"/>
              <a:t>A Quadratic function (Parabola) can have either </a:t>
            </a:r>
          </a:p>
          <a:p>
            <a:pPr lvl="1" eaLnBrk="1" hangingPunct="1"/>
            <a:r>
              <a:rPr lang="en-CA" dirty="0"/>
              <a:t>2 distinct roots (2 different x intercepts)</a:t>
            </a:r>
          </a:p>
          <a:p>
            <a:pPr lvl="1" eaLnBrk="1" hangingPunct="1"/>
            <a:r>
              <a:rPr lang="en-CA" dirty="0"/>
              <a:t>2 equal roots (1 distinct root, double root)</a:t>
            </a:r>
          </a:p>
          <a:p>
            <a:pPr lvl="1" eaLnBrk="1" hangingPunct="1"/>
            <a:r>
              <a:rPr lang="en-CA" dirty="0"/>
              <a:t>No real roots (no x intercepts)</a:t>
            </a:r>
          </a:p>
          <a:p>
            <a:pPr eaLnBrk="1" hangingPunct="1"/>
            <a:r>
              <a:rPr lang="en-CA" sz="2100" dirty="0"/>
              <a:t>Use the “Discriminant Formula” to find the Nature of the roots: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983912"/>
              </p:ext>
            </p:extLst>
          </p:nvPr>
        </p:nvGraphicFramePr>
        <p:xfrm>
          <a:off x="550541" y="4772766"/>
          <a:ext cx="2947987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88840" imgH="215640" progId="Equation.DSMT4">
                  <p:embed/>
                </p:oleObj>
              </mc:Choice>
              <mc:Fallback>
                <p:oleObj name="Equation" r:id="rId3" imgW="888840" imgH="21564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1" y="4772766"/>
                        <a:ext cx="2947987" cy="7159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187115"/>
              </p:ext>
            </p:extLst>
          </p:nvPr>
        </p:nvGraphicFramePr>
        <p:xfrm>
          <a:off x="5113229" y="4427537"/>
          <a:ext cx="2392362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20480" imgH="482400" progId="Equation.DSMT4">
                  <p:embed/>
                </p:oleObj>
              </mc:Choice>
              <mc:Fallback>
                <p:oleObj name="Equation" r:id="rId5" imgW="1320480" imgH="482400" progId="Equation.DSMT4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3229" y="4427537"/>
                        <a:ext cx="2392362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A72559B-0A00-4B87-9676-C6B88A719093}"/>
              </a:ext>
            </a:extLst>
          </p:cNvPr>
          <p:cNvSpPr txBox="1"/>
          <p:nvPr/>
        </p:nvSpPr>
        <p:spPr>
          <a:xfrm>
            <a:off x="5113229" y="5406334"/>
            <a:ext cx="3326408" cy="646331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“discriminant” comes from your Quadratic formula!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22CA84-383E-453D-B14E-AD140EF03674}"/>
              </a:ext>
            </a:extLst>
          </p:cNvPr>
          <p:cNvSpPr txBox="1"/>
          <p:nvPr/>
        </p:nvSpPr>
        <p:spPr>
          <a:xfrm>
            <a:off x="175414" y="5544833"/>
            <a:ext cx="3698240" cy="369332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This is your discriminant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7467600" cy="774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II) </a:t>
            </a:r>
            <a:r>
              <a:rPr lang="en-CA" dirty="0" err="1"/>
              <a:t>Discrminant</a:t>
            </a:r>
            <a:r>
              <a:rPr lang="en-CA" dirty="0"/>
              <a:t>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707904" y="260350"/>
          <a:ext cx="15843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83920" imgH="215640" progId="Equation.DSMT4">
                  <p:embed/>
                </p:oleObj>
              </mc:Choice>
              <mc:Fallback>
                <p:oleObj name="Equation" r:id="rId3" imgW="583920" imgH="21564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60350"/>
                        <a:ext cx="1584325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50838" y="928688"/>
          <a:ext cx="223678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79280" imgH="279360" progId="Equation.DSMT4">
                  <p:embed/>
                </p:oleObj>
              </mc:Choice>
              <mc:Fallback>
                <p:oleObj name="Equation" r:id="rId5" imgW="1079280" imgH="27936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928688"/>
                        <a:ext cx="2236787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50" y="2786063"/>
          <a:ext cx="22891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04840" imgH="279360" progId="Equation.DSMT4">
                  <p:embed/>
                </p:oleObj>
              </mc:Choice>
              <mc:Fallback>
                <p:oleObj name="Equation" r:id="rId7" imgW="1104840" imgH="279360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786063"/>
                        <a:ext cx="2289175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85750" y="4786313"/>
          <a:ext cx="22621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91880" imgH="279360" progId="Equation.DSMT4">
                  <p:embed/>
                </p:oleObj>
              </mc:Choice>
              <mc:Fallback>
                <p:oleObj name="Equation" r:id="rId9" imgW="1091880" imgH="27936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4786313"/>
                        <a:ext cx="2262188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642938" y="1571625"/>
            <a:ext cx="41433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latin typeface="Century Schoolbook" pitchFamily="18" charset="0"/>
              </a:rPr>
              <a:t>There will be 2 distinct roots</a:t>
            </a:r>
          </a:p>
        </p:txBody>
      </p:sp>
      <p:sp>
        <p:nvSpPr>
          <p:cNvPr id="2056" name="TextBox 8"/>
          <p:cNvSpPr txBox="1">
            <a:spLocks noChangeArrowheads="1"/>
          </p:cNvSpPr>
          <p:nvPr/>
        </p:nvSpPr>
        <p:spPr bwMode="auto">
          <a:xfrm>
            <a:off x="571500" y="3500438"/>
            <a:ext cx="41433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latin typeface="Century Schoolbook" pitchFamily="18" charset="0"/>
              </a:rPr>
              <a:t>There will be a double root/</a:t>
            </a:r>
          </a:p>
          <a:p>
            <a:r>
              <a:rPr lang="en-CA" sz="2200">
                <a:latin typeface="Century Schoolbook" pitchFamily="18" charset="0"/>
              </a:rPr>
              <a:t>2 equal roots</a:t>
            </a:r>
          </a:p>
        </p:txBody>
      </p:sp>
      <p:grpSp>
        <p:nvGrpSpPr>
          <p:cNvPr id="3" name="Group 59"/>
          <p:cNvGrpSpPr>
            <a:grpSpLocks noChangeAspect="1"/>
          </p:cNvGrpSpPr>
          <p:nvPr/>
        </p:nvGrpSpPr>
        <p:grpSpPr bwMode="auto">
          <a:xfrm>
            <a:off x="4643438" y="4857750"/>
            <a:ext cx="1857375" cy="1714500"/>
            <a:chOff x="-192" y="551"/>
            <a:chExt cx="6144" cy="3222"/>
          </a:xfrm>
        </p:grpSpPr>
        <p:sp>
          <p:nvSpPr>
            <p:cNvPr id="2205" name="AutoShape 58"/>
            <p:cNvSpPr>
              <a:spLocks noChangeAspect="1" noChangeArrowheads="1" noTextEdit="1"/>
            </p:cNvSpPr>
            <p:nvPr/>
          </p:nvSpPr>
          <p:spPr bwMode="auto">
            <a:xfrm>
              <a:off x="-192" y="551"/>
              <a:ext cx="6144" cy="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6" name="Rectangle 60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7" name="Line 61"/>
            <p:cNvSpPr>
              <a:spLocks noChangeShapeType="1"/>
            </p:cNvSpPr>
            <p:nvPr/>
          </p:nvSpPr>
          <p:spPr bwMode="auto">
            <a:xfrm>
              <a:off x="-180" y="321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8" name="Line 62"/>
            <p:cNvSpPr>
              <a:spLocks noChangeShapeType="1"/>
            </p:cNvSpPr>
            <p:nvPr/>
          </p:nvSpPr>
          <p:spPr bwMode="auto">
            <a:xfrm>
              <a:off x="-180" y="322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9" name="Line 63"/>
            <p:cNvSpPr>
              <a:spLocks noChangeShapeType="1"/>
            </p:cNvSpPr>
            <p:nvPr/>
          </p:nvSpPr>
          <p:spPr bwMode="auto">
            <a:xfrm>
              <a:off x="-180" y="322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0" name="Line 64"/>
            <p:cNvSpPr>
              <a:spLocks noChangeShapeType="1"/>
            </p:cNvSpPr>
            <p:nvPr/>
          </p:nvSpPr>
          <p:spPr bwMode="auto">
            <a:xfrm>
              <a:off x="-180" y="3233"/>
              <a:ext cx="612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1" name="Rectangle 65"/>
            <p:cNvSpPr>
              <a:spLocks noChangeArrowheads="1"/>
            </p:cNvSpPr>
            <p:nvPr/>
          </p:nvSpPr>
          <p:spPr bwMode="auto">
            <a:xfrm>
              <a:off x="5820" y="3035"/>
              <a:ext cx="10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212" name="Freeform 66"/>
            <p:cNvSpPr>
              <a:spLocks/>
            </p:cNvSpPr>
            <p:nvPr/>
          </p:nvSpPr>
          <p:spPr bwMode="auto">
            <a:xfrm>
              <a:off x="5880" y="3173"/>
              <a:ext cx="54" cy="108"/>
            </a:xfrm>
            <a:custGeom>
              <a:avLst/>
              <a:gdLst>
                <a:gd name="T0" fmla="*/ 0 w 54"/>
                <a:gd name="T1" fmla="*/ 0 h 108"/>
                <a:gd name="T2" fmla="*/ 54 w 54"/>
                <a:gd name="T3" fmla="*/ 54 h 108"/>
                <a:gd name="T4" fmla="*/ 0 w 54"/>
                <a:gd name="T5" fmla="*/ 108 h 108"/>
                <a:gd name="T6" fmla="*/ 0 w 54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08"/>
                <a:gd name="T14" fmla="*/ 54 w 54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08">
                  <a:moveTo>
                    <a:pt x="0" y="0"/>
                  </a:moveTo>
                  <a:lnTo>
                    <a:pt x="54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3" name="Line 67"/>
            <p:cNvSpPr>
              <a:spLocks noChangeShapeType="1"/>
            </p:cNvSpPr>
            <p:nvPr/>
          </p:nvSpPr>
          <p:spPr bwMode="auto">
            <a:xfrm flipV="1">
              <a:off x="2868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4" name="Line 68"/>
            <p:cNvSpPr>
              <a:spLocks noChangeShapeType="1"/>
            </p:cNvSpPr>
            <p:nvPr/>
          </p:nvSpPr>
          <p:spPr bwMode="auto">
            <a:xfrm flipV="1">
              <a:off x="2874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5" name="Line 69"/>
            <p:cNvSpPr>
              <a:spLocks noChangeShapeType="1"/>
            </p:cNvSpPr>
            <p:nvPr/>
          </p:nvSpPr>
          <p:spPr bwMode="auto">
            <a:xfrm flipV="1">
              <a:off x="2880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6" name="Line 70"/>
            <p:cNvSpPr>
              <a:spLocks noChangeShapeType="1"/>
            </p:cNvSpPr>
            <p:nvPr/>
          </p:nvSpPr>
          <p:spPr bwMode="auto">
            <a:xfrm flipV="1">
              <a:off x="2886" y="557"/>
              <a:ext cx="1" cy="320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7" name="Rectangle 71"/>
            <p:cNvSpPr>
              <a:spLocks noChangeArrowheads="1"/>
            </p:cNvSpPr>
            <p:nvPr/>
          </p:nvSpPr>
          <p:spPr bwMode="auto">
            <a:xfrm>
              <a:off x="2952" y="545"/>
              <a:ext cx="10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218" name="Freeform 72"/>
            <p:cNvSpPr>
              <a:spLocks/>
            </p:cNvSpPr>
            <p:nvPr/>
          </p:nvSpPr>
          <p:spPr bwMode="auto">
            <a:xfrm>
              <a:off x="2826" y="563"/>
              <a:ext cx="108" cy="54"/>
            </a:xfrm>
            <a:custGeom>
              <a:avLst/>
              <a:gdLst>
                <a:gd name="T0" fmla="*/ 0 w 108"/>
                <a:gd name="T1" fmla="*/ 54 h 54"/>
                <a:gd name="T2" fmla="*/ 54 w 108"/>
                <a:gd name="T3" fmla="*/ 0 h 54"/>
                <a:gd name="T4" fmla="*/ 108 w 108"/>
                <a:gd name="T5" fmla="*/ 54 h 54"/>
                <a:gd name="T6" fmla="*/ 0 w 108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"/>
                <a:gd name="T13" fmla="*/ 0 h 54"/>
                <a:gd name="T14" fmla="*/ 108 w 10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" h="54">
                  <a:moveTo>
                    <a:pt x="0" y="54"/>
                  </a:moveTo>
                  <a:lnTo>
                    <a:pt x="54" y="0"/>
                  </a:lnTo>
                  <a:lnTo>
                    <a:pt x="108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9" name="Rectangle 73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20" name="Line 74"/>
            <p:cNvSpPr>
              <a:spLocks noChangeShapeType="1"/>
            </p:cNvSpPr>
            <p:nvPr/>
          </p:nvSpPr>
          <p:spPr bwMode="auto">
            <a:xfrm>
              <a:off x="840" y="319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21" name="Rectangle 75"/>
            <p:cNvSpPr>
              <a:spLocks noChangeArrowheads="1"/>
            </p:cNvSpPr>
            <p:nvPr/>
          </p:nvSpPr>
          <p:spPr bwMode="auto">
            <a:xfrm>
              <a:off x="780" y="3263"/>
              <a:ext cx="18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222" name="Line 76"/>
            <p:cNvSpPr>
              <a:spLocks noChangeShapeType="1"/>
            </p:cNvSpPr>
            <p:nvPr/>
          </p:nvSpPr>
          <p:spPr bwMode="auto">
            <a:xfrm>
              <a:off x="1860" y="319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23" name="Rectangle 77"/>
            <p:cNvSpPr>
              <a:spLocks noChangeArrowheads="1"/>
            </p:cNvSpPr>
            <p:nvPr/>
          </p:nvSpPr>
          <p:spPr bwMode="auto">
            <a:xfrm>
              <a:off x="1800" y="3263"/>
              <a:ext cx="18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224" name="Rectangle 78"/>
            <p:cNvSpPr>
              <a:spLocks noChangeArrowheads="1"/>
            </p:cNvSpPr>
            <p:nvPr/>
          </p:nvSpPr>
          <p:spPr bwMode="auto">
            <a:xfrm>
              <a:off x="2904" y="3263"/>
              <a:ext cx="12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225" name="Line 79"/>
            <p:cNvSpPr>
              <a:spLocks noChangeShapeType="1"/>
            </p:cNvSpPr>
            <p:nvPr/>
          </p:nvSpPr>
          <p:spPr bwMode="auto">
            <a:xfrm>
              <a:off x="3900" y="319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26" name="Rectangle 80"/>
            <p:cNvSpPr>
              <a:spLocks noChangeArrowheads="1"/>
            </p:cNvSpPr>
            <p:nvPr/>
          </p:nvSpPr>
          <p:spPr bwMode="auto">
            <a:xfrm>
              <a:off x="3906" y="3263"/>
              <a:ext cx="12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227" name="Line 81"/>
            <p:cNvSpPr>
              <a:spLocks noChangeShapeType="1"/>
            </p:cNvSpPr>
            <p:nvPr/>
          </p:nvSpPr>
          <p:spPr bwMode="auto">
            <a:xfrm>
              <a:off x="4920" y="319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28" name="Rectangle 82"/>
            <p:cNvSpPr>
              <a:spLocks noChangeArrowheads="1"/>
            </p:cNvSpPr>
            <p:nvPr/>
          </p:nvSpPr>
          <p:spPr bwMode="auto">
            <a:xfrm>
              <a:off x="4926" y="3263"/>
              <a:ext cx="12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229" name="Rectangle 83"/>
            <p:cNvSpPr>
              <a:spLocks noChangeArrowheads="1"/>
            </p:cNvSpPr>
            <p:nvPr/>
          </p:nvSpPr>
          <p:spPr bwMode="auto">
            <a:xfrm>
              <a:off x="2784" y="1037"/>
              <a:ext cx="12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230" name="Line 84"/>
            <p:cNvSpPr>
              <a:spLocks noChangeShapeType="1"/>
            </p:cNvSpPr>
            <p:nvPr/>
          </p:nvSpPr>
          <p:spPr bwMode="auto">
            <a:xfrm>
              <a:off x="2850" y="1097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1" name="Freeform 85"/>
            <p:cNvSpPr>
              <a:spLocks/>
            </p:cNvSpPr>
            <p:nvPr/>
          </p:nvSpPr>
          <p:spPr bwMode="auto">
            <a:xfrm>
              <a:off x="828" y="539"/>
              <a:ext cx="48" cy="96"/>
            </a:xfrm>
            <a:custGeom>
              <a:avLst/>
              <a:gdLst>
                <a:gd name="T0" fmla="*/ 288 w 8"/>
                <a:gd name="T1" fmla="*/ 576 h 16"/>
                <a:gd name="T2" fmla="*/ 216 w 8"/>
                <a:gd name="T3" fmla="*/ 432 h 16"/>
                <a:gd name="T4" fmla="*/ 144 w 8"/>
                <a:gd name="T5" fmla="*/ 288 h 16"/>
                <a:gd name="T6" fmla="*/ 72 w 8"/>
                <a:gd name="T7" fmla="*/ 144 h 16"/>
                <a:gd name="T8" fmla="*/ 0 w 8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16"/>
                <a:gd name="T17" fmla="*/ 8 w 8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16">
                  <a:moveTo>
                    <a:pt x="8" y="16"/>
                  </a:moveTo>
                  <a:lnTo>
                    <a:pt x="6" y="12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2" name="Freeform 86"/>
            <p:cNvSpPr>
              <a:spLocks/>
            </p:cNvSpPr>
            <p:nvPr/>
          </p:nvSpPr>
          <p:spPr bwMode="auto">
            <a:xfrm>
              <a:off x="876" y="539"/>
              <a:ext cx="4056" cy="2154"/>
            </a:xfrm>
            <a:custGeom>
              <a:avLst/>
              <a:gdLst>
                <a:gd name="T0" fmla="*/ 360 w 676"/>
                <a:gd name="T1" fmla="*/ 1332 h 359"/>
                <a:gd name="T2" fmla="*/ 792 w 676"/>
                <a:gd name="T3" fmla="*/ 2160 h 359"/>
                <a:gd name="T4" fmla="*/ 1224 w 676"/>
                <a:gd name="T5" fmla="*/ 2988 h 359"/>
                <a:gd name="T6" fmla="*/ 1656 w 676"/>
                <a:gd name="T7" fmla="*/ 3744 h 359"/>
                <a:gd name="T8" fmla="*/ 2088 w 676"/>
                <a:gd name="T9" fmla="*/ 4500 h 359"/>
                <a:gd name="T10" fmla="*/ 2520 w 676"/>
                <a:gd name="T11" fmla="*/ 5220 h 359"/>
                <a:gd name="T12" fmla="*/ 2952 w 676"/>
                <a:gd name="T13" fmla="*/ 5904 h 359"/>
                <a:gd name="T14" fmla="*/ 3384 w 676"/>
                <a:gd name="T15" fmla="*/ 6552 h 359"/>
                <a:gd name="T16" fmla="*/ 3816 w 676"/>
                <a:gd name="T17" fmla="*/ 7200 h 359"/>
                <a:gd name="T18" fmla="*/ 4248 w 676"/>
                <a:gd name="T19" fmla="*/ 7776 h 359"/>
                <a:gd name="T20" fmla="*/ 4680 w 676"/>
                <a:gd name="T21" fmla="*/ 8316 h 359"/>
                <a:gd name="T22" fmla="*/ 5112 w 676"/>
                <a:gd name="T23" fmla="*/ 8856 h 359"/>
                <a:gd name="T24" fmla="*/ 5544 w 676"/>
                <a:gd name="T25" fmla="*/ 9360 h 359"/>
                <a:gd name="T26" fmla="*/ 5976 w 676"/>
                <a:gd name="T27" fmla="*/ 9828 h 359"/>
                <a:gd name="T28" fmla="*/ 6408 w 676"/>
                <a:gd name="T29" fmla="*/ 10260 h 359"/>
                <a:gd name="T30" fmla="*/ 6840 w 676"/>
                <a:gd name="T31" fmla="*/ 10656 h 359"/>
                <a:gd name="T32" fmla="*/ 7272 w 676"/>
                <a:gd name="T33" fmla="*/ 11016 h 359"/>
                <a:gd name="T34" fmla="*/ 7704 w 676"/>
                <a:gd name="T35" fmla="*/ 11340 h 359"/>
                <a:gd name="T36" fmla="*/ 8136 w 676"/>
                <a:gd name="T37" fmla="*/ 11628 h 359"/>
                <a:gd name="T38" fmla="*/ 8568 w 676"/>
                <a:gd name="T39" fmla="*/ 11916 h 359"/>
                <a:gd name="T40" fmla="*/ 9000 w 676"/>
                <a:gd name="T41" fmla="*/ 12168 h 359"/>
                <a:gd name="T42" fmla="*/ 9432 w 676"/>
                <a:gd name="T43" fmla="*/ 12348 h 359"/>
                <a:gd name="T44" fmla="*/ 9864 w 676"/>
                <a:gd name="T45" fmla="*/ 12528 h 359"/>
                <a:gd name="T46" fmla="*/ 10296 w 676"/>
                <a:gd name="T47" fmla="*/ 12672 h 359"/>
                <a:gd name="T48" fmla="*/ 10728 w 676"/>
                <a:gd name="T49" fmla="*/ 12780 h 359"/>
                <a:gd name="T50" fmla="*/ 11160 w 676"/>
                <a:gd name="T51" fmla="*/ 12888 h 359"/>
                <a:gd name="T52" fmla="*/ 11592 w 676"/>
                <a:gd name="T53" fmla="*/ 12924 h 359"/>
                <a:gd name="T54" fmla="*/ 12024 w 676"/>
                <a:gd name="T55" fmla="*/ 12924 h 359"/>
                <a:gd name="T56" fmla="*/ 12456 w 676"/>
                <a:gd name="T57" fmla="*/ 12924 h 359"/>
                <a:gd name="T58" fmla="*/ 12888 w 676"/>
                <a:gd name="T59" fmla="*/ 12888 h 359"/>
                <a:gd name="T60" fmla="*/ 13320 w 676"/>
                <a:gd name="T61" fmla="*/ 12780 h 359"/>
                <a:gd name="T62" fmla="*/ 13752 w 676"/>
                <a:gd name="T63" fmla="*/ 12672 h 359"/>
                <a:gd name="T64" fmla="*/ 14184 w 676"/>
                <a:gd name="T65" fmla="*/ 12528 h 359"/>
                <a:gd name="T66" fmla="*/ 14616 w 676"/>
                <a:gd name="T67" fmla="*/ 12348 h 359"/>
                <a:gd name="T68" fmla="*/ 15048 w 676"/>
                <a:gd name="T69" fmla="*/ 12168 h 359"/>
                <a:gd name="T70" fmla="*/ 15480 w 676"/>
                <a:gd name="T71" fmla="*/ 11916 h 359"/>
                <a:gd name="T72" fmla="*/ 15912 w 676"/>
                <a:gd name="T73" fmla="*/ 11628 h 359"/>
                <a:gd name="T74" fmla="*/ 16344 w 676"/>
                <a:gd name="T75" fmla="*/ 11340 h 359"/>
                <a:gd name="T76" fmla="*/ 16776 w 676"/>
                <a:gd name="T77" fmla="*/ 11016 h 359"/>
                <a:gd name="T78" fmla="*/ 17208 w 676"/>
                <a:gd name="T79" fmla="*/ 10656 h 359"/>
                <a:gd name="T80" fmla="*/ 17640 w 676"/>
                <a:gd name="T81" fmla="*/ 10260 h 359"/>
                <a:gd name="T82" fmla="*/ 18072 w 676"/>
                <a:gd name="T83" fmla="*/ 9828 h 359"/>
                <a:gd name="T84" fmla="*/ 18504 w 676"/>
                <a:gd name="T85" fmla="*/ 9360 h 359"/>
                <a:gd name="T86" fmla="*/ 18936 w 676"/>
                <a:gd name="T87" fmla="*/ 8856 h 359"/>
                <a:gd name="T88" fmla="*/ 19368 w 676"/>
                <a:gd name="T89" fmla="*/ 8316 h 359"/>
                <a:gd name="T90" fmla="*/ 19800 w 676"/>
                <a:gd name="T91" fmla="*/ 7776 h 359"/>
                <a:gd name="T92" fmla="*/ 20232 w 676"/>
                <a:gd name="T93" fmla="*/ 7200 h 359"/>
                <a:gd name="T94" fmla="*/ 20664 w 676"/>
                <a:gd name="T95" fmla="*/ 6552 h 359"/>
                <a:gd name="T96" fmla="*/ 21096 w 676"/>
                <a:gd name="T97" fmla="*/ 5904 h 359"/>
                <a:gd name="T98" fmla="*/ 21528 w 676"/>
                <a:gd name="T99" fmla="*/ 5220 h 359"/>
                <a:gd name="T100" fmla="*/ 21960 w 676"/>
                <a:gd name="T101" fmla="*/ 4500 h 359"/>
                <a:gd name="T102" fmla="*/ 22392 w 676"/>
                <a:gd name="T103" fmla="*/ 3744 h 359"/>
                <a:gd name="T104" fmla="*/ 22824 w 676"/>
                <a:gd name="T105" fmla="*/ 2988 h 359"/>
                <a:gd name="T106" fmla="*/ 23256 w 676"/>
                <a:gd name="T107" fmla="*/ 2160 h 359"/>
                <a:gd name="T108" fmla="*/ 23688 w 676"/>
                <a:gd name="T109" fmla="*/ 1332 h 359"/>
                <a:gd name="T110" fmla="*/ 24120 w 676"/>
                <a:gd name="T111" fmla="*/ 432 h 35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6"/>
                <a:gd name="T169" fmla="*/ 0 h 359"/>
                <a:gd name="T170" fmla="*/ 676 w 676"/>
                <a:gd name="T171" fmla="*/ 359 h 35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6" h="359">
                  <a:moveTo>
                    <a:pt x="0" y="16"/>
                  </a:moveTo>
                  <a:lnTo>
                    <a:pt x="2" y="21"/>
                  </a:lnTo>
                  <a:lnTo>
                    <a:pt x="4" y="25"/>
                  </a:lnTo>
                  <a:lnTo>
                    <a:pt x="6" y="29"/>
                  </a:lnTo>
                  <a:lnTo>
                    <a:pt x="8" y="33"/>
                  </a:lnTo>
                  <a:lnTo>
                    <a:pt x="10" y="37"/>
                  </a:lnTo>
                  <a:lnTo>
                    <a:pt x="12" y="41"/>
                  </a:lnTo>
                  <a:lnTo>
                    <a:pt x="14" y="45"/>
                  </a:lnTo>
                  <a:lnTo>
                    <a:pt x="16" y="48"/>
                  </a:lnTo>
                  <a:lnTo>
                    <a:pt x="18" y="52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4" y="64"/>
                  </a:lnTo>
                  <a:lnTo>
                    <a:pt x="26" y="68"/>
                  </a:lnTo>
                  <a:lnTo>
                    <a:pt x="28" y="72"/>
                  </a:lnTo>
                  <a:lnTo>
                    <a:pt x="30" y="75"/>
                  </a:lnTo>
                  <a:lnTo>
                    <a:pt x="32" y="79"/>
                  </a:lnTo>
                  <a:lnTo>
                    <a:pt x="34" y="83"/>
                  </a:lnTo>
                  <a:lnTo>
                    <a:pt x="36" y="86"/>
                  </a:lnTo>
                  <a:lnTo>
                    <a:pt x="38" y="90"/>
                  </a:lnTo>
                  <a:lnTo>
                    <a:pt x="40" y="94"/>
                  </a:lnTo>
                  <a:lnTo>
                    <a:pt x="42" y="97"/>
                  </a:lnTo>
                  <a:lnTo>
                    <a:pt x="44" y="101"/>
                  </a:lnTo>
                  <a:lnTo>
                    <a:pt x="46" y="104"/>
                  </a:lnTo>
                  <a:lnTo>
                    <a:pt x="48" y="108"/>
                  </a:lnTo>
                  <a:lnTo>
                    <a:pt x="50" y="111"/>
                  </a:lnTo>
                  <a:lnTo>
                    <a:pt x="52" y="115"/>
                  </a:lnTo>
                  <a:lnTo>
                    <a:pt x="54" y="118"/>
                  </a:lnTo>
                  <a:lnTo>
                    <a:pt x="56" y="122"/>
                  </a:lnTo>
                  <a:lnTo>
                    <a:pt x="58" y="125"/>
                  </a:lnTo>
                  <a:lnTo>
                    <a:pt x="60" y="129"/>
                  </a:lnTo>
                  <a:lnTo>
                    <a:pt x="62" y="132"/>
                  </a:lnTo>
                  <a:lnTo>
                    <a:pt x="64" y="135"/>
                  </a:lnTo>
                  <a:lnTo>
                    <a:pt x="66" y="139"/>
                  </a:lnTo>
                  <a:lnTo>
                    <a:pt x="68" y="142"/>
                  </a:lnTo>
                  <a:lnTo>
                    <a:pt x="70" y="145"/>
                  </a:lnTo>
                  <a:lnTo>
                    <a:pt x="72" y="148"/>
                  </a:lnTo>
                  <a:lnTo>
                    <a:pt x="74" y="152"/>
                  </a:lnTo>
                  <a:lnTo>
                    <a:pt x="76" y="155"/>
                  </a:lnTo>
                  <a:lnTo>
                    <a:pt x="78" y="158"/>
                  </a:lnTo>
                  <a:lnTo>
                    <a:pt x="80" y="161"/>
                  </a:lnTo>
                  <a:lnTo>
                    <a:pt x="82" y="164"/>
                  </a:lnTo>
                  <a:lnTo>
                    <a:pt x="84" y="167"/>
                  </a:lnTo>
                  <a:lnTo>
                    <a:pt x="86" y="170"/>
                  </a:lnTo>
                  <a:lnTo>
                    <a:pt x="88" y="173"/>
                  </a:lnTo>
                  <a:lnTo>
                    <a:pt x="90" y="176"/>
                  </a:lnTo>
                  <a:lnTo>
                    <a:pt x="92" y="179"/>
                  </a:lnTo>
                  <a:lnTo>
                    <a:pt x="94" y="182"/>
                  </a:lnTo>
                  <a:lnTo>
                    <a:pt x="96" y="185"/>
                  </a:lnTo>
                  <a:lnTo>
                    <a:pt x="98" y="188"/>
                  </a:lnTo>
                  <a:lnTo>
                    <a:pt x="100" y="191"/>
                  </a:lnTo>
                  <a:lnTo>
                    <a:pt x="102" y="194"/>
                  </a:lnTo>
                  <a:lnTo>
                    <a:pt x="104" y="197"/>
                  </a:lnTo>
                  <a:lnTo>
                    <a:pt x="106" y="200"/>
                  </a:lnTo>
                  <a:lnTo>
                    <a:pt x="108" y="202"/>
                  </a:lnTo>
                  <a:lnTo>
                    <a:pt x="110" y="205"/>
                  </a:lnTo>
                  <a:lnTo>
                    <a:pt x="112" y="208"/>
                  </a:lnTo>
                  <a:lnTo>
                    <a:pt x="114" y="211"/>
                  </a:lnTo>
                  <a:lnTo>
                    <a:pt x="116" y="213"/>
                  </a:lnTo>
                  <a:lnTo>
                    <a:pt x="118" y="216"/>
                  </a:lnTo>
                  <a:lnTo>
                    <a:pt x="120" y="219"/>
                  </a:lnTo>
                  <a:lnTo>
                    <a:pt x="122" y="221"/>
                  </a:lnTo>
                  <a:lnTo>
                    <a:pt x="124" y="224"/>
                  </a:lnTo>
                  <a:lnTo>
                    <a:pt x="126" y="226"/>
                  </a:lnTo>
                  <a:lnTo>
                    <a:pt x="128" y="229"/>
                  </a:lnTo>
                  <a:lnTo>
                    <a:pt x="130" y="231"/>
                  </a:lnTo>
                  <a:lnTo>
                    <a:pt x="132" y="234"/>
                  </a:lnTo>
                  <a:lnTo>
                    <a:pt x="134" y="236"/>
                  </a:lnTo>
                  <a:lnTo>
                    <a:pt x="136" y="239"/>
                  </a:lnTo>
                  <a:lnTo>
                    <a:pt x="138" y="241"/>
                  </a:lnTo>
                  <a:lnTo>
                    <a:pt x="140" y="244"/>
                  </a:lnTo>
                  <a:lnTo>
                    <a:pt x="142" y="246"/>
                  </a:lnTo>
                  <a:lnTo>
                    <a:pt x="144" y="248"/>
                  </a:lnTo>
                  <a:lnTo>
                    <a:pt x="146" y="251"/>
                  </a:lnTo>
                  <a:lnTo>
                    <a:pt x="148" y="253"/>
                  </a:lnTo>
                  <a:lnTo>
                    <a:pt x="150" y="255"/>
                  </a:lnTo>
                  <a:lnTo>
                    <a:pt x="152" y="258"/>
                  </a:lnTo>
                  <a:lnTo>
                    <a:pt x="154" y="260"/>
                  </a:lnTo>
                  <a:lnTo>
                    <a:pt x="156" y="262"/>
                  </a:lnTo>
                  <a:lnTo>
                    <a:pt x="158" y="264"/>
                  </a:lnTo>
                  <a:lnTo>
                    <a:pt x="160" y="266"/>
                  </a:lnTo>
                  <a:lnTo>
                    <a:pt x="162" y="268"/>
                  </a:lnTo>
                  <a:lnTo>
                    <a:pt x="164" y="270"/>
                  </a:lnTo>
                  <a:lnTo>
                    <a:pt x="166" y="273"/>
                  </a:lnTo>
                  <a:lnTo>
                    <a:pt x="168" y="275"/>
                  </a:lnTo>
                  <a:lnTo>
                    <a:pt x="170" y="277"/>
                  </a:lnTo>
                  <a:lnTo>
                    <a:pt x="172" y="279"/>
                  </a:lnTo>
                  <a:lnTo>
                    <a:pt x="174" y="281"/>
                  </a:lnTo>
                  <a:lnTo>
                    <a:pt x="176" y="283"/>
                  </a:lnTo>
                  <a:lnTo>
                    <a:pt x="178" y="285"/>
                  </a:lnTo>
                  <a:lnTo>
                    <a:pt x="180" y="286"/>
                  </a:lnTo>
                  <a:lnTo>
                    <a:pt x="182" y="288"/>
                  </a:lnTo>
                  <a:lnTo>
                    <a:pt x="184" y="290"/>
                  </a:lnTo>
                  <a:lnTo>
                    <a:pt x="186" y="292"/>
                  </a:lnTo>
                  <a:lnTo>
                    <a:pt x="188" y="294"/>
                  </a:lnTo>
                  <a:lnTo>
                    <a:pt x="190" y="296"/>
                  </a:lnTo>
                  <a:lnTo>
                    <a:pt x="192" y="297"/>
                  </a:lnTo>
                  <a:lnTo>
                    <a:pt x="194" y="299"/>
                  </a:lnTo>
                  <a:lnTo>
                    <a:pt x="196" y="301"/>
                  </a:lnTo>
                  <a:lnTo>
                    <a:pt x="198" y="302"/>
                  </a:lnTo>
                  <a:lnTo>
                    <a:pt x="200" y="304"/>
                  </a:lnTo>
                  <a:lnTo>
                    <a:pt x="202" y="306"/>
                  </a:lnTo>
                  <a:lnTo>
                    <a:pt x="204" y="307"/>
                  </a:lnTo>
                  <a:lnTo>
                    <a:pt x="206" y="309"/>
                  </a:lnTo>
                  <a:lnTo>
                    <a:pt x="208" y="311"/>
                  </a:lnTo>
                  <a:lnTo>
                    <a:pt x="210" y="312"/>
                  </a:lnTo>
                  <a:lnTo>
                    <a:pt x="212" y="314"/>
                  </a:lnTo>
                  <a:lnTo>
                    <a:pt x="214" y="315"/>
                  </a:lnTo>
                  <a:lnTo>
                    <a:pt x="216" y="317"/>
                  </a:lnTo>
                  <a:lnTo>
                    <a:pt x="218" y="318"/>
                  </a:lnTo>
                  <a:lnTo>
                    <a:pt x="220" y="319"/>
                  </a:lnTo>
                  <a:lnTo>
                    <a:pt x="222" y="321"/>
                  </a:lnTo>
                  <a:lnTo>
                    <a:pt x="224" y="322"/>
                  </a:lnTo>
                  <a:lnTo>
                    <a:pt x="226" y="323"/>
                  </a:lnTo>
                  <a:lnTo>
                    <a:pt x="228" y="325"/>
                  </a:lnTo>
                  <a:lnTo>
                    <a:pt x="230" y="326"/>
                  </a:lnTo>
                  <a:lnTo>
                    <a:pt x="232" y="327"/>
                  </a:lnTo>
                  <a:lnTo>
                    <a:pt x="234" y="329"/>
                  </a:lnTo>
                  <a:lnTo>
                    <a:pt x="236" y="330"/>
                  </a:lnTo>
                  <a:lnTo>
                    <a:pt x="238" y="331"/>
                  </a:lnTo>
                  <a:lnTo>
                    <a:pt x="240" y="332"/>
                  </a:lnTo>
                  <a:lnTo>
                    <a:pt x="242" y="333"/>
                  </a:lnTo>
                  <a:lnTo>
                    <a:pt x="244" y="334"/>
                  </a:lnTo>
                  <a:lnTo>
                    <a:pt x="246" y="336"/>
                  </a:lnTo>
                  <a:lnTo>
                    <a:pt x="248" y="337"/>
                  </a:lnTo>
                  <a:lnTo>
                    <a:pt x="250" y="338"/>
                  </a:lnTo>
                  <a:lnTo>
                    <a:pt x="252" y="339"/>
                  </a:lnTo>
                  <a:lnTo>
                    <a:pt x="254" y="340"/>
                  </a:lnTo>
                  <a:lnTo>
                    <a:pt x="256" y="341"/>
                  </a:lnTo>
                  <a:lnTo>
                    <a:pt x="258" y="342"/>
                  </a:lnTo>
                  <a:lnTo>
                    <a:pt x="260" y="343"/>
                  </a:lnTo>
                  <a:lnTo>
                    <a:pt x="262" y="343"/>
                  </a:lnTo>
                  <a:lnTo>
                    <a:pt x="264" y="344"/>
                  </a:lnTo>
                  <a:lnTo>
                    <a:pt x="266" y="345"/>
                  </a:lnTo>
                  <a:lnTo>
                    <a:pt x="268" y="346"/>
                  </a:lnTo>
                  <a:lnTo>
                    <a:pt x="270" y="347"/>
                  </a:lnTo>
                  <a:lnTo>
                    <a:pt x="272" y="348"/>
                  </a:lnTo>
                  <a:lnTo>
                    <a:pt x="274" y="348"/>
                  </a:lnTo>
                  <a:lnTo>
                    <a:pt x="276" y="349"/>
                  </a:lnTo>
                  <a:lnTo>
                    <a:pt x="278" y="350"/>
                  </a:lnTo>
                  <a:lnTo>
                    <a:pt x="280" y="350"/>
                  </a:lnTo>
                  <a:lnTo>
                    <a:pt x="282" y="351"/>
                  </a:lnTo>
                  <a:lnTo>
                    <a:pt x="284" y="352"/>
                  </a:lnTo>
                  <a:lnTo>
                    <a:pt x="286" y="352"/>
                  </a:lnTo>
                  <a:lnTo>
                    <a:pt x="288" y="353"/>
                  </a:lnTo>
                  <a:lnTo>
                    <a:pt x="290" y="353"/>
                  </a:lnTo>
                  <a:lnTo>
                    <a:pt x="292" y="354"/>
                  </a:lnTo>
                  <a:lnTo>
                    <a:pt x="294" y="354"/>
                  </a:lnTo>
                  <a:lnTo>
                    <a:pt x="296" y="355"/>
                  </a:lnTo>
                  <a:lnTo>
                    <a:pt x="298" y="355"/>
                  </a:lnTo>
                  <a:lnTo>
                    <a:pt x="300" y="356"/>
                  </a:lnTo>
                  <a:lnTo>
                    <a:pt x="302" y="356"/>
                  </a:lnTo>
                  <a:lnTo>
                    <a:pt x="304" y="357"/>
                  </a:lnTo>
                  <a:lnTo>
                    <a:pt x="306" y="357"/>
                  </a:lnTo>
                  <a:lnTo>
                    <a:pt x="308" y="357"/>
                  </a:lnTo>
                  <a:lnTo>
                    <a:pt x="310" y="358"/>
                  </a:lnTo>
                  <a:lnTo>
                    <a:pt x="312" y="358"/>
                  </a:lnTo>
                  <a:lnTo>
                    <a:pt x="314" y="358"/>
                  </a:lnTo>
                  <a:lnTo>
                    <a:pt x="316" y="358"/>
                  </a:lnTo>
                  <a:lnTo>
                    <a:pt x="318" y="359"/>
                  </a:lnTo>
                  <a:lnTo>
                    <a:pt x="320" y="359"/>
                  </a:lnTo>
                  <a:lnTo>
                    <a:pt x="322" y="359"/>
                  </a:lnTo>
                  <a:lnTo>
                    <a:pt x="324" y="359"/>
                  </a:lnTo>
                  <a:lnTo>
                    <a:pt x="326" y="359"/>
                  </a:lnTo>
                  <a:lnTo>
                    <a:pt x="328" y="359"/>
                  </a:lnTo>
                  <a:lnTo>
                    <a:pt x="330" y="359"/>
                  </a:lnTo>
                  <a:lnTo>
                    <a:pt x="332" y="359"/>
                  </a:lnTo>
                  <a:lnTo>
                    <a:pt x="334" y="359"/>
                  </a:lnTo>
                  <a:lnTo>
                    <a:pt x="336" y="359"/>
                  </a:lnTo>
                  <a:lnTo>
                    <a:pt x="338" y="359"/>
                  </a:lnTo>
                  <a:lnTo>
                    <a:pt x="340" y="359"/>
                  </a:lnTo>
                  <a:lnTo>
                    <a:pt x="342" y="359"/>
                  </a:lnTo>
                  <a:lnTo>
                    <a:pt x="344" y="359"/>
                  </a:lnTo>
                  <a:lnTo>
                    <a:pt x="346" y="359"/>
                  </a:lnTo>
                  <a:lnTo>
                    <a:pt x="348" y="359"/>
                  </a:lnTo>
                  <a:lnTo>
                    <a:pt x="350" y="359"/>
                  </a:lnTo>
                  <a:lnTo>
                    <a:pt x="352" y="358"/>
                  </a:lnTo>
                  <a:lnTo>
                    <a:pt x="354" y="358"/>
                  </a:lnTo>
                  <a:lnTo>
                    <a:pt x="356" y="358"/>
                  </a:lnTo>
                  <a:lnTo>
                    <a:pt x="358" y="358"/>
                  </a:lnTo>
                  <a:lnTo>
                    <a:pt x="360" y="357"/>
                  </a:lnTo>
                  <a:lnTo>
                    <a:pt x="362" y="357"/>
                  </a:lnTo>
                  <a:lnTo>
                    <a:pt x="364" y="357"/>
                  </a:lnTo>
                  <a:lnTo>
                    <a:pt x="366" y="356"/>
                  </a:lnTo>
                  <a:lnTo>
                    <a:pt x="368" y="356"/>
                  </a:lnTo>
                  <a:lnTo>
                    <a:pt x="370" y="355"/>
                  </a:lnTo>
                  <a:lnTo>
                    <a:pt x="372" y="355"/>
                  </a:lnTo>
                  <a:lnTo>
                    <a:pt x="374" y="354"/>
                  </a:lnTo>
                  <a:lnTo>
                    <a:pt x="376" y="354"/>
                  </a:lnTo>
                  <a:lnTo>
                    <a:pt x="378" y="353"/>
                  </a:lnTo>
                  <a:lnTo>
                    <a:pt x="380" y="353"/>
                  </a:lnTo>
                  <a:lnTo>
                    <a:pt x="382" y="352"/>
                  </a:lnTo>
                  <a:lnTo>
                    <a:pt x="384" y="352"/>
                  </a:lnTo>
                  <a:lnTo>
                    <a:pt x="386" y="351"/>
                  </a:lnTo>
                  <a:lnTo>
                    <a:pt x="388" y="350"/>
                  </a:lnTo>
                  <a:lnTo>
                    <a:pt x="390" y="350"/>
                  </a:lnTo>
                  <a:lnTo>
                    <a:pt x="392" y="349"/>
                  </a:lnTo>
                  <a:lnTo>
                    <a:pt x="394" y="348"/>
                  </a:lnTo>
                  <a:lnTo>
                    <a:pt x="396" y="348"/>
                  </a:lnTo>
                  <a:lnTo>
                    <a:pt x="398" y="347"/>
                  </a:lnTo>
                  <a:lnTo>
                    <a:pt x="400" y="346"/>
                  </a:lnTo>
                  <a:lnTo>
                    <a:pt x="402" y="345"/>
                  </a:lnTo>
                  <a:lnTo>
                    <a:pt x="404" y="344"/>
                  </a:lnTo>
                  <a:lnTo>
                    <a:pt x="406" y="343"/>
                  </a:lnTo>
                  <a:lnTo>
                    <a:pt x="408" y="343"/>
                  </a:lnTo>
                  <a:lnTo>
                    <a:pt x="410" y="342"/>
                  </a:lnTo>
                  <a:lnTo>
                    <a:pt x="412" y="341"/>
                  </a:lnTo>
                  <a:lnTo>
                    <a:pt x="414" y="340"/>
                  </a:lnTo>
                  <a:lnTo>
                    <a:pt x="416" y="339"/>
                  </a:lnTo>
                  <a:lnTo>
                    <a:pt x="418" y="338"/>
                  </a:lnTo>
                  <a:lnTo>
                    <a:pt x="420" y="337"/>
                  </a:lnTo>
                  <a:lnTo>
                    <a:pt x="422" y="336"/>
                  </a:lnTo>
                  <a:lnTo>
                    <a:pt x="424" y="334"/>
                  </a:lnTo>
                  <a:lnTo>
                    <a:pt x="426" y="333"/>
                  </a:lnTo>
                  <a:lnTo>
                    <a:pt x="428" y="332"/>
                  </a:lnTo>
                  <a:lnTo>
                    <a:pt x="430" y="331"/>
                  </a:lnTo>
                  <a:lnTo>
                    <a:pt x="432" y="330"/>
                  </a:lnTo>
                  <a:lnTo>
                    <a:pt x="434" y="329"/>
                  </a:lnTo>
                  <a:lnTo>
                    <a:pt x="436" y="327"/>
                  </a:lnTo>
                  <a:lnTo>
                    <a:pt x="438" y="326"/>
                  </a:lnTo>
                  <a:lnTo>
                    <a:pt x="440" y="325"/>
                  </a:lnTo>
                  <a:lnTo>
                    <a:pt x="442" y="323"/>
                  </a:lnTo>
                  <a:lnTo>
                    <a:pt x="444" y="322"/>
                  </a:lnTo>
                  <a:lnTo>
                    <a:pt x="446" y="321"/>
                  </a:lnTo>
                  <a:lnTo>
                    <a:pt x="448" y="319"/>
                  </a:lnTo>
                  <a:lnTo>
                    <a:pt x="450" y="318"/>
                  </a:lnTo>
                  <a:lnTo>
                    <a:pt x="452" y="317"/>
                  </a:lnTo>
                  <a:lnTo>
                    <a:pt x="454" y="315"/>
                  </a:lnTo>
                  <a:lnTo>
                    <a:pt x="456" y="314"/>
                  </a:lnTo>
                  <a:lnTo>
                    <a:pt x="458" y="312"/>
                  </a:lnTo>
                  <a:lnTo>
                    <a:pt x="460" y="311"/>
                  </a:lnTo>
                  <a:lnTo>
                    <a:pt x="462" y="309"/>
                  </a:lnTo>
                  <a:lnTo>
                    <a:pt x="464" y="307"/>
                  </a:lnTo>
                  <a:lnTo>
                    <a:pt x="466" y="306"/>
                  </a:lnTo>
                  <a:lnTo>
                    <a:pt x="468" y="304"/>
                  </a:lnTo>
                  <a:lnTo>
                    <a:pt x="470" y="302"/>
                  </a:lnTo>
                  <a:lnTo>
                    <a:pt x="472" y="301"/>
                  </a:lnTo>
                  <a:lnTo>
                    <a:pt x="474" y="299"/>
                  </a:lnTo>
                  <a:lnTo>
                    <a:pt x="476" y="297"/>
                  </a:lnTo>
                  <a:lnTo>
                    <a:pt x="478" y="296"/>
                  </a:lnTo>
                  <a:lnTo>
                    <a:pt x="480" y="294"/>
                  </a:lnTo>
                  <a:lnTo>
                    <a:pt x="482" y="292"/>
                  </a:lnTo>
                  <a:lnTo>
                    <a:pt x="484" y="290"/>
                  </a:lnTo>
                  <a:lnTo>
                    <a:pt x="486" y="288"/>
                  </a:lnTo>
                  <a:lnTo>
                    <a:pt x="488" y="286"/>
                  </a:lnTo>
                  <a:lnTo>
                    <a:pt x="490" y="285"/>
                  </a:lnTo>
                  <a:lnTo>
                    <a:pt x="492" y="283"/>
                  </a:lnTo>
                  <a:lnTo>
                    <a:pt x="494" y="281"/>
                  </a:lnTo>
                  <a:lnTo>
                    <a:pt x="496" y="279"/>
                  </a:lnTo>
                  <a:lnTo>
                    <a:pt x="498" y="277"/>
                  </a:lnTo>
                  <a:lnTo>
                    <a:pt x="500" y="275"/>
                  </a:lnTo>
                  <a:lnTo>
                    <a:pt x="502" y="273"/>
                  </a:lnTo>
                  <a:lnTo>
                    <a:pt x="504" y="271"/>
                  </a:lnTo>
                  <a:lnTo>
                    <a:pt x="506" y="268"/>
                  </a:lnTo>
                  <a:lnTo>
                    <a:pt x="508" y="266"/>
                  </a:lnTo>
                  <a:lnTo>
                    <a:pt x="510" y="264"/>
                  </a:lnTo>
                  <a:lnTo>
                    <a:pt x="512" y="262"/>
                  </a:lnTo>
                  <a:lnTo>
                    <a:pt x="514" y="260"/>
                  </a:lnTo>
                  <a:lnTo>
                    <a:pt x="516" y="258"/>
                  </a:lnTo>
                  <a:lnTo>
                    <a:pt x="518" y="255"/>
                  </a:lnTo>
                  <a:lnTo>
                    <a:pt x="520" y="253"/>
                  </a:lnTo>
                  <a:lnTo>
                    <a:pt x="522" y="251"/>
                  </a:lnTo>
                  <a:lnTo>
                    <a:pt x="524" y="248"/>
                  </a:lnTo>
                  <a:lnTo>
                    <a:pt x="526" y="246"/>
                  </a:lnTo>
                  <a:lnTo>
                    <a:pt x="528" y="244"/>
                  </a:lnTo>
                  <a:lnTo>
                    <a:pt x="530" y="241"/>
                  </a:lnTo>
                  <a:lnTo>
                    <a:pt x="532" y="239"/>
                  </a:lnTo>
                  <a:lnTo>
                    <a:pt x="534" y="236"/>
                  </a:lnTo>
                  <a:lnTo>
                    <a:pt x="536" y="234"/>
                  </a:lnTo>
                  <a:lnTo>
                    <a:pt x="538" y="231"/>
                  </a:lnTo>
                  <a:lnTo>
                    <a:pt x="540" y="229"/>
                  </a:lnTo>
                  <a:lnTo>
                    <a:pt x="542" y="226"/>
                  </a:lnTo>
                  <a:lnTo>
                    <a:pt x="544" y="224"/>
                  </a:lnTo>
                  <a:lnTo>
                    <a:pt x="546" y="221"/>
                  </a:lnTo>
                  <a:lnTo>
                    <a:pt x="548" y="219"/>
                  </a:lnTo>
                  <a:lnTo>
                    <a:pt x="550" y="216"/>
                  </a:lnTo>
                  <a:lnTo>
                    <a:pt x="552" y="213"/>
                  </a:lnTo>
                  <a:lnTo>
                    <a:pt x="554" y="211"/>
                  </a:lnTo>
                  <a:lnTo>
                    <a:pt x="556" y="208"/>
                  </a:lnTo>
                  <a:lnTo>
                    <a:pt x="558" y="205"/>
                  </a:lnTo>
                  <a:lnTo>
                    <a:pt x="560" y="202"/>
                  </a:lnTo>
                  <a:lnTo>
                    <a:pt x="562" y="200"/>
                  </a:lnTo>
                  <a:lnTo>
                    <a:pt x="564" y="197"/>
                  </a:lnTo>
                  <a:lnTo>
                    <a:pt x="566" y="194"/>
                  </a:lnTo>
                  <a:lnTo>
                    <a:pt x="568" y="191"/>
                  </a:lnTo>
                  <a:lnTo>
                    <a:pt x="570" y="188"/>
                  </a:lnTo>
                  <a:lnTo>
                    <a:pt x="572" y="185"/>
                  </a:lnTo>
                  <a:lnTo>
                    <a:pt x="574" y="182"/>
                  </a:lnTo>
                  <a:lnTo>
                    <a:pt x="576" y="179"/>
                  </a:lnTo>
                  <a:lnTo>
                    <a:pt x="578" y="176"/>
                  </a:lnTo>
                  <a:lnTo>
                    <a:pt x="580" y="173"/>
                  </a:lnTo>
                  <a:lnTo>
                    <a:pt x="582" y="170"/>
                  </a:lnTo>
                  <a:lnTo>
                    <a:pt x="584" y="167"/>
                  </a:lnTo>
                  <a:lnTo>
                    <a:pt x="586" y="164"/>
                  </a:lnTo>
                  <a:lnTo>
                    <a:pt x="588" y="161"/>
                  </a:lnTo>
                  <a:lnTo>
                    <a:pt x="590" y="158"/>
                  </a:lnTo>
                  <a:lnTo>
                    <a:pt x="592" y="155"/>
                  </a:lnTo>
                  <a:lnTo>
                    <a:pt x="594" y="152"/>
                  </a:lnTo>
                  <a:lnTo>
                    <a:pt x="596" y="148"/>
                  </a:lnTo>
                  <a:lnTo>
                    <a:pt x="598" y="145"/>
                  </a:lnTo>
                  <a:lnTo>
                    <a:pt x="600" y="142"/>
                  </a:lnTo>
                  <a:lnTo>
                    <a:pt x="602" y="139"/>
                  </a:lnTo>
                  <a:lnTo>
                    <a:pt x="604" y="135"/>
                  </a:lnTo>
                  <a:lnTo>
                    <a:pt x="606" y="132"/>
                  </a:lnTo>
                  <a:lnTo>
                    <a:pt x="608" y="129"/>
                  </a:lnTo>
                  <a:lnTo>
                    <a:pt x="610" y="125"/>
                  </a:lnTo>
                  <a:lnTo>
                    <a:pt x="612" y="122"/>
                  </a:lnTo>
                  <a:lnTo>
                    <a:pt x="614" y="118"/>
                  </a:lnTo>
                  <a:lnTo>
                    <a:pt x="616" y="115"/>
                  </a:lnTo>
                  <a:lnTo>
                    <a:pt x="618" y="111"/>
                  </a:lnTo>
                  <a:lnTo>
                    <a:pt x="620" y="108"/>
                  </a:lnTo>
                  <a:lnTo>
                    <a:pt x="622" y="104"/>
                  </a:lnTo>
                  <a:lnTo>
                    <a:pt x="624" y="101"/>
                  </a:lnTo>
                  <a:lnTo>
                    <a:pt x="626" y="97"/>
                  </a:lnTo>
                  <a:lnTo>
                    <a:pt x="628" y="94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3"/>
                  </a:lnTo>
                  <a:lnTo>
                    <a:pt x="636" y="79"/>
                  </a:lnTo>
                  <a:lnTo>
                    <a:pt x="638" y="75"/>
                  </a:lnTo>
                  <a:lnTo>
                    <a:pt x="640" y="72"/>
                  </a:lnTo>
                  <a:lnTo>
                    <a:pt x="642" y="68"/>
                  </a:lnTo>
                  <a:lnTo>
                    <a:pt x="644" y="64"/>
                  </a:lnTo>
                  <a:lnTo>
                    <a:pt x="646" y="60"/>
                  </a:lnTo>
                  <a:lnTo>
                    <a:pt x="648" y="56"/>
                  </a:lnTo>
                  <a:lnTo>
                    <a:pt x="650" y="52"/>
                  </a:lnTo>
                  <a:lnTo>
                    <a:pt x="652" y="48"/>
                  </a:lnTo>
                  <a:lnTo>
                    <a:pt x="654" y="45"/>
                  </a:lnTo>
                  <a:lnTo>
                    <a:pt x="656" y="41"/>
                  </a:lnTo>
                  <a:lnTo>
                    <a:pt x="658" y="37"/>
                  </a:lnTo>
                  <a:lnTo>
                    <a:pt x="660" y="33"/>
                  </a:lnTo>
                  <a:lnTo>
                    <a:pt x="662" y="29"/>
                  </a:lnTo>
                  <a:lnTo>
                    <a:pt x="664" y="25"/>
                  </a:lnTo>
                  <a:lnTo>
                    <a:pt x="666" y="21"/>
                  </a:lnTo>
                  <a:lnTo>
                    <a:pt x="668" y="16"/>
                  </a:lnTo>
                  <a:lnTo>
                    <a:pt x="670" y="12"/>
                  </a:lnTo>
                  <a:lnTo>
                    <a:pt x="672" y="8"/>
                  </a:lnTo>
                  <a:lnTo>
                    <a:pt x="674" y="4"/>
                  </a:lnTo>
                  <a:lnTo>
                    <a:pt x="676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3" name="Rectangle 87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" name="Group 91"/>
          <p:cNvGrpSpPr>
            <a:grpSpLocks noChangeAspect="1"/>
          </p:cNvGrpSpPr>
          <p:nvPr/>
        </p:nvGrpSpPr>
        <p:grpSpPr bwMode="auto">
          <a:xfrm>
            <a:off x="4643438" y="2903899"/>
            <a:ext cx="1857375" cy="1739900"/>
            <a:chOff x="-192" y="1950"/>
            <a:chExt cx="3477" cy="1823"/>
          </a:xfrm>
        </p:grpSpPr>
        <p:sp>
          <p:nvSpPr>
            <p:cNvPr id="2176" name="AutoShape 90"/>
            <p:cNvSpPr>
              <a:spLocks noChangeAspect="1" noChangeArrowheads="1" noTextEdit="1"/>
            </p:cNvSpPr>
            <p:nvPr/>
          </p:nvSpPr>
          <p:spPr bwMode="auto">
            <a:xfrm>
              <a:off x="-192" y="1950"/>
              <a:ext cx="3477" cy="1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7" name="Rectangle 92"/>
            <p:cNvSpPr>
              <a:spLocks noChangeArrowheads="1"/>
            </p:cNvSpPr>
            <p:nvPr/>
          </p:nvSpPr>
          <p:spPr bwMode="auto">
            <a:xfrm>
              <a:off x="-189" y="1953"/>
              <a:ext cx="3471" cy="181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8" name="Line 93"/>
            <p:cNvSpPr>
              <a:spLocks noChangeShapeType="1"/>
            </p:cNvSpPr>
            <p:nvPr/>
          </p:nvSpPr>
          <p:spPr bwMode="auto">
            <a:xfrm>
              <a:off x="-185" y="3457"/>
              <a:ext cx="346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9" name="Line 94"/>
            <p:cNvSpPr>
              <a:spLocks noChangeShapeType="1"/>
            </p:cNvSpPr>
            <p:nvPr/>
          </p:nvSpPr>
          <p:spPr bwMode="auto">
            <a:xfrm>
              <a:off x="-185" y="3461"/>
              <a:ext cx="346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0" name="Line 95"/>
            <p:cNvSpPr>
              <a:spLocks noChangeShapeType="1"/>
            </p:cNvSpPr>
            <p:nvPr/>
          </p:nvSpPr>
          <p:spPr bwMode="auto">
            <a:xfrm>
              <a:off x="-185" y="3464"/>
              <a:ext cx="346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1" name="Line 96"/>
            <p:cNvSpPr>
              <a:spLocks noChangeShapeType="1"/>
            </p:cNvSpPr>
            <p:nvPr/>
          </p:nvSpPr>
          <p:spPr bwMode="auto">
            <a:xfrm>
              <a:off x="-185" y="3467"/>
              <a:ext cx="346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2" name="Rectangle 97"/>
            <p:cNvSpPr>
              <a:spLocks noChangeArrowheads="1"/>
            </p:cNvSpPr>
            <p:nvPr/>
          </p:nvSpPr>
          <p:spPr bwMode="auto">
            <a:xfrm>
              <a:off x="3210" y="3355"/>
              <a:ext cx="58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83" name="Freeform 98"/>
            <p:cNvSpPr>
              <a:spLocks/>
            </p:cNvSpPr>
            <p:nvPr/>
          </p:nvSpPr>
          <p:spPr bwMode="auto">
            <a:xfrm>
              <a:off x="3244" y="3434"/>
              <a:ext cx="31" cy="61"/>
            </a:xfrm>
            <a:custGeom>
              <a:avLst/>
              <a:gdLst>
                <a:gd name="T0" fmla="*/ 0 w 31"/>
                <a:gd name="T1" fmla="*/ 0 h 61"/>
                <a:gd name="T2" fmla="*/ 31 w 31"/>
                <a:gd name="T3" fmla="*/ 30 h 61"/>
                <a:gd name="T4" fmla="*/ 0 w 31"/>
                <a:gd name="T5" fmla="*/ 61 h 61"/>
                <a:gd name="T6" fmla="*/ 0 w 31"/>
                <a:gd name="T7" fmla="*/ 0 h 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"/>
                <a:gd name="T13" fmla="*/ 0 h 61"/>
                <a:gd name="T14" fmla="*/ 31 w 31"/>
                <a:gd name="T15" fmla="*/ 61 h 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" h="61">
                  <a:moveTo>
                    <a:pt x="0" y="0"/>
                  </a:moveTo>
                  <a:lnTo>
                    <a:pt x="31" y="30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4" name="Line 99"/>
            <p:cNvSpPr>
              <a:spLocks noChangeShapeType="1"/>
            </p:cNvSpPr>
            <p:nvPr/>
          </p:nvSpPr>
          <p:spPr bwMode="auto">
            <a:xfrm flipV="1">
              <a:off x="962" y="1953"/>
              <a:ext cx="1" cy="181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5" name="Line 100"/>
            <p:cNvSpPr>
              <a:spLocks noChangeShapeType="1"/>
            </p:cNvSpPr>
            <p:nvPr/>
          </p:nvSpPr>
          <p:spPr bwMode="auto">
            <a:xfrm flipV="1">
              <a:off x="966" y="1953"/>
              <a:ext cx="1" cy="181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6" name="Line 101"/>
            <p:cNvSpPr>
              <a:spLocks noChangeShapeType="1"/>
            </p:cNvSpPr>
            <p:nvPr/>
          </p:nvSpPr>
          <p:spPr bwMode="auto">
            <a:xfrm flipV="1">
              <a:off x="969" y="1953"/>
              <a:ext cx="1" cy="181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7" name="Line 102"/>
            <p:cNvSpPr>
              <a:spLocks noChangeShapeType="1"/>
            </p:cNvSpPr>
            <p:nvPr/>
          </p:nvSpPr>
          <p:spPr bwMode="auto">
            <a:xfrm flipV="1">
              <a:off x="973" y="1953"/>
              <a:ext cx="1" cy="18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8" name="Rectangle 103"/>
            <p:cNvSpPr>
              <a:spLocks noChangeArrowheads="1"/>
            </p:cNvSpPr>
            <p:nvPr/>
          </p:nvSpPr>
          <p:spPr bwMode="auto">
            <a:xfrm>
              <a:off x="1010" y="1947"/>
              <a:ext cx="58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189" name="Freeform 104"/>
            <p:cNvSpPr>
              <a:spLocks/>
            </p:cNvSpPr>
            <p:nvPr/>
          </p:nvSpPr>
          <p:spPr bwMode="auto">
            <a:xfrm>
              <a:off x="939" y="1957"/>
              <a:ext cx="61" cy="30"/>
            </a:xfrm>
            <a:custGeom>
              <a:avLst/>
              <a:gdLst>
                <a:gd name="T0" fmla="*/ 0 w 61"/>
                <a:gd name="T1" fmla="*/ 30 h 30"/>
                <a:gd name="T2" fmla="*/ 30 w 61"/>
                <a:gd name="T3" fmla="*/ 0 h 30"/>
                <a:gd name="T4" fmla="*/ 61 w 61"/>
                <a:gd name="T5" fmla="*/ 30 h 30"/>
                <a:gd name="T6" fmla="*/ 0 w 61"/>
                <a:gd name="T7" fmla="*/ 30 h 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"/>
                <a:gd name="T13" fmla="*/ 0 h 30"/>
                <a:gd name="T14" fmla="*/ 61 w 61"/>
                <a:gd name="T15" fmla="*/ 30 h 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" h="30">
                  <a:moveTo>
                    <a:pt x="0" y="30"/>
                  </a:moveTo>
                  <a:lnTo>
                    <a:pt x="30" y="0"/>
                  </a:lnTo>
                  <a:lnTo>
                    <a:pt x="61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0" name="Rectangle 105"/>
            <p:cNvSpPr>
              <a:spLocks noChangeArrowheads="1"/>
            </p:cNvSpPr>
            <p:nvPr/>
          </p:nvSpPr>
          <p:spPr bwMode="auto">
            <a:xfrm>
              <a:off x="-189" y="1953"/>
              <a:ext cx="3471" cy="181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1" name="Line 106"/>
            <p:cNvSpPr>
              <a:spLocks noChangeShapeType="1"/>
            </p:cNvSpPr>
            <p:nvPr/>
          </p:nvSpPr>
          <p:spPr bwMode="auto">
            <a:xfrm>
              <a:off x="392" y="3447"/>
              <a:ext cx="1" cy="3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2" name="Rectangle 107"/>
            <p:cNvSpPr>
              <a:spLocks noChangeArrowheads="1"/>
            </p:cNvSpPr>
            <p:nvPr/>
          </p:nvSpPr>
          <p:spPr bwMode="auto">
            <a:xfrm>
              <a:off x="358" y="3484"/>
              <a:ext cx="102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193" name="Rectangle 108"/>
            <p:cNvSpPr>
              <a:spLocks noChangeArrowheads="1"/>
            </p:cNvSpPr>
            <p:nvPr/>
          </p:nvSpPr>
          <p:spPr bwMode="auto">
            <a:xfrm>
              <a:off x="983" y="3484"/>
              <a:ext cx="68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194" name="Line 109"/>
            <p:cNvSpPr>
              <a:spLocks noChangeShapeType="1"/>
            </p:cNvSpPr>
            <p:nvPr/>
          </p:nvSpPr>
          <p:spPr bwMode="auto">
            <a:xfrm>
              <a:off x="1547" y="3447"/>
              <a:ext cx="1" cy="3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5" name="Rectangle 110"/>
            <p:cNvSpPr>
              <a:spLocks noChangeArrowheads="1"/>
            </p:cNvSpPr>
            <p:nvPr/>
          </p:nvSpPr>
          <p:spPr bwMode="auto">
            <a:xfrm>
              <a:off x="1550" y="3484"/>
              <a:ext cx="68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196" name="Line 111"/>
            <p:cNvSpPr>
              <a:spLocks noChangeShapeType="1"/>
            </p:cNvSpPr>
            <p:nvPr/>
          </p:nvSpPr>
          <p:spPr bwMode="auto">
            <a:xfrm>
              <a:off x="2124" y="3447"/>
              <a:ext cx="1" cy="3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7" name="Rectangle 112"/>
            <p:cNvSpPr>
              <a:spLocks noChangeArrowheads="1"/>
            </p:cNvSpPr>
            <p:nvPr/>
          </p:nvSpPr>
          <p:spPr bwMode="auto">
            <a:xfrm>
              <a:off x="2127" y="3484"/>
              <a:ext cx="68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198" name="Line 113"/>
            <p:cNvSpPr>
              <a:spLocks noChangeShapeType="1"/>
            </p:cNvSpPr>
            <p:nvPr/>
          </p:nvSpPr>
          <p:spPr bwMode="auto">
            <a:xfrm>
              <a:off x="2701" y="3447"/>
              <a:ext cx="1" cy="3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9" name="Rectangle 114"/>
            <p:cNvSpPr>
              <a:spLocks noChangeArrowheads="1"/>
            </p:cNvSpPr>
            <p:nvPr/>
          </p:nvSpPr>
          <p:spPr bwMode="auto">
            <a:xfrm>
              <a:off x="2704" y="3484"/>
              <a:ext cx="68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2200" name="Rectangle 115"/>
            <p:cNvSpPr>
              <a:spLocks noChangeArrowheads="1"/>
            </p:cNvSpPr>
            <p:nvPr/>
          </p:nvSpPr>
          <p:spPr bwMode="auto">
            <a:xfrm>
              <a:off x="915" y="2225"/>
              <a:ext cx="68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201" name="Line 116"/>
            <p:cNvSpPr>
              <a:spLocks noChangeShapeType="1"/>
            </p:cNvSpPr>
            <p:nvPr/>
          </p:nvSpPr>
          <p:spPr bwMode="auto">
            <a:xfrm>
              <a:off x="952" y="2259"/>
              <a:ext cx="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2" name="Freeform 117"/>
            <p:cNvSpPr>
              <a:spLocks/>
            </p:cNvSpPr>
            <p:nvPr/>
          </p:nvSpPr>
          <p:spPr bwMode="auto">
            <a:xfrm>
              <a:off x="249" y="1943"/>
              <a:ext cx="55" cy="122"/>
            </a:xfrm>
            <a:custGeom>
              <a:avLst/>
              <a:gdLst>
                <a:gd name="T0" fmla="*/ 189 w 16"/>
                <a:gd name="T1" fmla="*/ 413 h 36"/>
                <a:gd name="T2" fmla="*/ 165 w 16"/>
                <a:gd name="T3" fmla="*/ 366 h 36"/>
                <a:gd name="T4" fmla="*/ 141 w 16"/>
                <a:gd name="T5" fmla="*/ 308 h 36"/>
                <a:gd name="T6" fmla="*/ 117 w 16"/>
                <a:gd name="T7" fmla="*/ 264 h 36"/>
                <a:gd name="T8" fmla="*/ 96 w 16"/>
                <a:gd name="T9" fmla="*/ 207 h 36"/>
                <a:gd name="T10" fmla="*/ 72 w 16"/>
                <a:gd name="T11" fmla="*/ 159 h 36"/>
                <a:gd name="T12" fmla="*/ 48 w 16"/>
                <a:gd name="T13" fmla="*/ 105 h 36"/>
                <a:gd name="T14" fmla="*/ 24 w 16"/>
                <a:gd name="T15" fmla="*/ 47 h 36"/>
                <a:gd name="T16" fmla="*/ 0 w 16"/>
                <a:gd name="T17" fmla="*/ 0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36"/>
                <a:gd name="T29" fmla="*/ 16 w 16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36">
                  <a:moveTo>
                    <a:pt x="16" y="36"/>
                  </a:moveTo>
                  <a:lnTo>
                    <a:pt x="14" y="32"/>
                  </a:lnTo>
                  <a:lnTo>
                    <a:pt x="12" y="27"/>
                  </a:lnTo>
                  <a:lnTo>
                    <a:pt x="10" y="23"/>
                  </a:lnTo>
                  <a:lnTo>
                    <a:pt x="8" y="18"/>
                  </a:lnTo>
                  <a:lnTo>
                    <a:pt x="6" y="14"/>
                  </a:lnTo>
                  <a:lnTo>
                    <a:pt x="4" y="9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3" name="Freeform 118"/>
            <p:cNvSpPr>
              <a:spLocks/>
            </p:cNvSpPr>
            <p:nvPr/>
          </p:nvSpPr>
          <p:spPr bwMode="auto">
            <a:xfrm>
              <a:off x="304" y="1943"/>
              <a:ext cx="2540" cy="1521"/>
            </a:xfrm>
            <a:custGeom>
              <a:avLst/>
              <a:gdLst>
                <a:gd name="T0" fmla="*/ 115 w 748"/>
                <a:gd name="T1" fmla="*/ 679 h 448"/>
                <a:gd name="T2" fmla="*/ 255 w 748"/>
                <a:gd name="T3" fmla="*/ 968 h 448"/>
                <a:gd name="T4" fmla="*/ 391 w 748"/>
                <a:gd name="T5" fmla="*/ 1256 h 448"/>
                <a:gd name="T6" fmla="*/ 530 w 748"/>
                <a:gd name="T7" fmla="*/ 1535 h 448"/>
                <a:gd name="T8" fmla="*/ 669 w 748"/>
                <a:gd name="T9" fmla="*/ 1810 h 448"/>
                <a:gd name="T10" fmla="*/ 808 w 748"/>
                <a:gd name="T11" fmla="*/ 2064 h 448"/>
                <a:gd name="T12" fmla="*/ 944 w 748"/>
                <a:gd name="T13" fmla="*/ 2305 h 448"/>
                <a:gd name="T14" fmla="*/ 1083 w 748"/>
                <a:gd name="T15" fmla="*/ 2546 h 448"/>
                <a:gd name="T16" fmla="*/ 1222 w 748"/>
                <a:gd name="T17" fmla="*/ 2767 h 448"/>
                <a:gd name="T18" fmla="*/ 1362 w 748"/>
                <a:gd name="T19" fmla="*/ 2984 h 448"/>
                <a:gd name="T20" fmla="*/ 1498 w 748"/>
                <a:gd name="T21" fmla="*/ 3191 h 448"/>
                <a:gd name="T22" fmla="*/ 1637 w 748"/>
                <a:gd name="T23" fmla="*/ 3388 h 448"/>
                <a:gd name="T24" fmla="*/ 1776 w 748"/>
                <a:gd name="T25" fmla="*/ 3572 h 448"/>
                <a:gd name="T26" fmla="*/ 1915 w 748"/>
                <a:gd name="T27" fmla="*/ 3745 h 448"/>
                <a:gd name="T28" fmla="*/ 2051 w 748"/>
                <a:gd name="T29" fmla="*/ 3918 h 448"/>
                <a:gd name="T30" fmla="*/ 2190 w 748"/>
                <a:gd name="T31" fmla="*/ 4067 h 448"/>
                <a:gd name="T32" fmla="*/ 2329 w 748"/>
                <a:gd name="T33" fmla="*/ 4207 h 448"/>
                <a:gd name="T34" fmla="*/ 2469 w 748"/>
                <a:gd name="T35" fmla="*/ 4346 h 448"/>
                <a:gd name="T36" fmla="*/ 2605 w 748"/>
                <a:gd name="T37" fmla="*/ 4471 h 448"/>
                <a:gd name="T38" fmla="*/ 2744 w 748"/>
                <a:gd name="T39" fmla="*/ 4587 h 448"/>
                <a:gd name="T40" fmla="*/ 2883 w 748"/>
                <a:gd name="T41" fmla="*/ 4692 h 448"/>
                <a:gd name="T42" fmla="*/ 3022 w 748"/>
                <a:gd name="T43" fmla="*/ 4784 h 448"/>
                <a:gd name="T44" fmla="*/ 3158 w 748"/>
                <a:gd name="T45" fmla="*/ 4865 h 448"/>
                <a:gd name="T46" fmla="*/ 3297 w 748"/>
                <a:gd name="T47" fmla="*/ 4933 h 448"/>
                <a:gd name="T48" fmla="*/ 3436 w 748"/>
                <a:gd name="T49" fmla="*/ 5001 h 448"/>
                <a:gd name="T50" fmla="*/ 3576 w 748"/>
                <a:gd name="T51" fmla="*/ 5059 h 448"/>
                <a:gd name="T52" fmla="*/ 3712 w 748"/>
                <a:gd name="T53" fmla="*/ 5096 h 448"/>
                <a:gd name="T54" fmla="*/ 3851 w 748"/>
                <a:gd name="T55" fmla="*/ 5130 h 448"/>
                <a:gd name="T56" fmla="*/ 3990 w 748"/>
                <a:gd name="T57" fmla="*/ 5154 h 448"/>
                <a:gd name="T58" fmla="*/ 4129 w 748"/>
                <a:gd name="T59" fmla="*/ 5164 h 448"/>
                <a:gd name="T60" fmla="*/ 4265 w 748"/>
                <a:gd name="T61" fmla="*/ 5164 h 448"/>
                <a:gd name="T62" fmla="*/ 4404 w 748"/>
                <a:gd name="T63" fmla="*/ 5154 h 448"/>
                <a:gd name="T64" fmla="*/ 4543 w 748"/>
                <a:gd name="T65" fmla="*/ 5140 h 448"/>
                <a:gd name="T66" fmla="*/ 4683 w 748"/>
                <a:gd name="T67" fmla="*/ 5106 h 448"/>
                <a:gd name="T68" fmla="*/ 4819 w 748"/>
                <a:gd name="T69" fmla="*/ 5072 h 448"/>
                <a:gd name="T70" fmla="*/ 4958 w 748"/>
                <a:gd name="T71" fmla="*/ 5025 h 448"/>
                <a:gd name="T72" fmla="*/ 5097 w 748"/>
                <a:gd name="T73" fmla="*/ 4957 h 448"/>
                <a:gd name="T74" fmla="*/ 5236 w 748"/>
                <a:gd name="T75" fmla="*/ 4889 h 448"/>
                <a:gd name="T76" fmla="*/ 5372 w 748"/>
                <a:gd name="T77" fmla="*/ 4807 h 448"/>
                <a:gd name="T78" fmla="*/ 5511 w 748"/>
                <a:gd name="T79" fmla="*/ 4726 h 448"/>
                <a:gd name="T80" fmla="*/ 5650 w 748"/>
                <a:gd name="T81" fmla="*/ 4621 h 448"/>
                <a:gd name="T82" fmla="*/ 5790 w 748"/>
                <a:gd name="T83" fmla="*/ 4505 h 448"/>
                <a:gd name="T84" fmla="*/ 5926 w 748"/>
                <a:gd name="T85" fmla="*/ 4393 h 448"/>
                <a:gd name="T86" fmla="*/ 6065 w 748"/>
                <a:gd name="T87" fmla="*/ 4254 h 448"/>
                <a:gd name="T88" fmla="*/ 6204 w 748"/>
                <a:gd name="T89" fmla="*/ 4115 h 448"/>
                <a:gd name="T90" fmla="*/ 6343 w 748"/>
                <a:gd name="T91" fmla="*/ 3965 h 448"/>
                <a:gd name="T92" fmla="*/ 6479 w 748"/>
                <a:gd name="T93" fmla="*/ 3803 h 448"/>
                <a:gd name="T94" fmla="*/ 6618 w 748"/>
                <a:gd name="T95" fmla="*/ 3629 h 448"/>
                <a:gd name="T96" fmla="*/ 6757 w 748"/>
                <a:gd name="T97" fmla="*/ 3446 h 448"/>
                <a:gd name="T98" fmla="*/ 6897 w 748"/>
                <a:gd name="T99" fmla="*/ 3263 h 448"/>
                <a:gd name="T100" fmla="*/ 7033 w 748"/>
                <a:gd name="T101" fmla="*/ 3056 h 448"/>
                <a:gd name="T102" fmla="*/ 7172 w 748"/>
                <a:gd name="T103" fmla="*/ 2848 h 448"/>
                <a:gd name="T104" fmla="*/ 7311 w 748"/>
                <a:gd name="T105" fmla="*/ 2618 h 448"/>
                <a:gd name="T106" fmla="*/ 7450 w 748"/>
                <a:gd name="T107" fmla="*/ 2387 h 448"/>
                <a:gd name="T108" fmla="*/ 7586 w 748"/>
                <a:gd name="T109" fmla="*/ 2142 h 448"/>
                <a:gd name="T110" fmla="*/ 7725 w 748"/>
                <a:gd name="T111" fmla="*/ 1891 h 448"/>
                <a:gd name="T112" fmla="*/ 7864 w 748"/>
                <a:gd name="T113" fmla="*/ 1626 h 448"/>
                <a:gd name="T114" fmla="*/ 8004 w 748"/>
                <a:gd name="T115" fmla="*/ 1348 h 448"/>
                <a:gd name="T116" fmla="*/ 8140 w 748"/>
                <a:gd name="T117" fmla="*/ 1073 h 448"/>
                <a:gd name="T118" fmla="*/ 8279 w 748"/>
                <a:gd name="T119" fmla="*/ 771 h 448"/>
                <a:gd name="T120" fmla="*/ 8418 w 748"/>
                <a:gd name="T121" fmla="*/ 472 h 448"/>
                <a:gd name="T122" fmla="*/ 8557 w 748"/>
                <a:gd name="T123" fmla="*/ 163 h 44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48"/>
                <a:gd name="T187" fmla="*/ 0 h 448"/>
                <a:gd name="T188" fmla="*/ 748 w 748"/>
                <a:gd name="T189" fmla="*/ 448 h 44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48" h="448">
                  <a:moveTo>
                    <a:pt x="0" y="36"/>
                  </a:moveTo>
                  <a:lnTo>
                    <a:pt x="2" y="41"/>
                  </a:lnTo>
                  <a:lnTo>
                    <a:pt x="4" y="45"/>
                  </a:lnTo>
                  <a:lnTo>
                    <a:pt x="6" y="50"/>
                  </a:lnTo>
                  <a:lnTo>
                    <a:pt x="8" y="54"/>
                  </a:lnTo>
                  <a:lnTo>
                    <a:pt x="10" y="59"/>
                  </a:lnTo>
                  <a:lnTo>
                    <a:pt x="12" y="63"/>
                  </a:lnTo>
                  <a:lnTo>
                    <a:pt x="14" y="67"/>
                  </a:lnTo>
                  <a:lnTo>
                    <a:pt x="16" y="72"/>
                  </a:lnTo>
                  <a:lnTo>
                    <a:pt x="18" y="76"/>
                  </a:lnTo>
                  <a:lnTo>
                    <a:pt x="20" y="80"/>
                  </a:lnTo>
                  <a:lnTo>
                    <a:pt x="22" y="84"/>
                  </a:lnTo>
                  <a:lnTo>
                    <a:pt x="24" y="89"/>
                  </a:lnTo>
                  <a:lnTo>
                    <a:pt x="26" y="93"/>
                  </a:lnTo>
                  <a:lnTo>
                    <a:pt x="28" y="97"/>
                  </a:lnTo>
                  <a:lnTo>
                    <a:pt x="30" y="101"/>
                  </a:lnTo>
                  <a:lnTo>
                    <a:pt x="32" y="105"/>
                  </a:lnTo>
                  <a:lnTo>
                    <a:pt x="34" y="109"/>
                  </a:lnTo>
                  <a:lnTo>
                    <a:pt x="36" y="113"/>
                  </a:lnTo>
                  <a:lnTo>
                    <a:pt x="38" y="117"/>
                  </a:lnTo>
                  <a:lnTo>
                    <a:pt x="40" y="121"/>
                  </a:lnTo>
                  <a:lnTo>
                    <a:pt x="42" y="125"/>
                  </a:lnTo>
                  <a:lnTo>
                    <a:pt x="44" y="129"/>
                  </a:lnTo>
                  <a:lnTo>
                    <a:pt x="46" y="133"/>
                  </a:lnTo>
                  <a:lnTo>
                    <a:pt x="48" y="137"/>
                  </a:lnTo>
                  <a:lnTo>
                    <a:pt x="50" y="141"/>
                  </a:lnTo>
                  <a:lnTo>
                    <a:pt x="52" y="145"/>
                  </a:lnTo>
                  <a:lnTo>
                    <a:pt x="54" y="149"/>
                  </a:lnTo>
                  <a:lnTo>
                    <a:pt x="56" y="153"/>
                  </a:lnTo>
                  <a:lnTo>
                    <a:pt x="58" y="157"/>
                  </a:lnTo>
                  <a:lnTo>
                    <a:pt x="60" y="160"/>
                  </a:lnTo>
                  <a:lnTo>
                    <a:pt x="62" y="164"/>
                  </a:lnTo>
                  <a:lnTo>
                    <a:pt x="64" y="168"/>
                  </a:lnTo>
                  <a:lnTo>
                    <a:pt x="66" y="172"/>
                  </a:lnTo>
                  <a:lnTo>
                    <a:pt x="68" y="175"/>
                  </a:lnTo>
                  <a:lnTo>
                    <a:pt x="70" y="179"/>
                  </a:lnTo>
                  <a:lnTo>
                    <a:pt x="72" y="182"/>
                  </a:lnTo>
                  <a:lnTo>
                    <a:pt x="74" y="186"/>
                  </a:lnTo>
                  <a:lnTo>
                    <a:pt x="76" y="190"/>
                  </a:lnTo>
                  <a:lnTo>
                    <a:pt x="78" y="193"/>
                  </a:lnTo>
                  <a:lnTo>
                    <a:pt x="80" y="197"/>
                  </a:lnTo>
                  <a:lnTo>
                    <a:pt x="82" y="200"/>
                  </a:lnTo>
                  <a:lnTo>
                    <a:pt x="84" y="204"/>
                  </a:lnTo>
                  <a:lnTo>
                    <a:pt x="86" y="207"/>
                  </a:lnTo>
                  <a:lnTo>
                    <a:pt x="88" y="211"/>
                  </a:lnTo>
                  <a:lnTo>
                    <a:pt x="90" y="214"/>
                  </a:lnTo>
                  <a:lnTo>
                    <a:pt x="92" y="217"/>
                  </a:lnTo>
                  <a:lnTo>
                    <a:pt x="94" y="221"/>
                  </a:lnTo>
                  <a:lnTo>
                    <a:pt x="96" y="224"/>
                  </a:lnTo>
                  <a:lnTo>
                    <a:pt x="98" y="227"/>
                  </a:lnTo>
                  <a:lnTo>
                    <a:pt x="100" y="231"/>
                  </a:lnTo>
                  <a:lnTo>
                    <a:pt x="102" y="234"/>
                  </a:lnTo>
                  <a:lnTo>
                    <a:pt x="104" y="237"/>
                  </a:lnTo>
                  <a:lnTo>
                    <a:pt x="106" y="240"/>
                  </a:lnTo>
                  <a:lnTo>
                    <a:pt x="108" y="244"/>
                  </a:lnTo>
                  <a:lnTo>
                    <a:pt x="110" y="247"/>
                  </a:lnTo>
                  <a:lnTo>
                    <a:pt x="112" y="250"/>
                  </a:lnTo>
                  <a:lnTo>
                    <a:pt x="114" y="253"/>
                  </a:lnTo>
                  <a:lnTo>
                    <a:pt x="116" y="256"/>
                  </a:lnTo>
                  <a:lnTo>
                    <a:pt x="118" y="259"/>
                  </a:lnTo>
                  <a:lnTo>
                    <a:pt x="120" y="262"/>
                  </a:lnTo>
                  <a:lnTo>
                    <a:pt x="122" y="265"/>
                  </a:lnTo>
                  <a:lnTo>
                    <a:pt x="124" y="268"/>
                  </a:lnTo>
                  <a:lnTo>
                    <a:pt x="126" y="271"/>
                  </a:lnTo>
                  <a:lnTo>
                    <a:pt x="128" y="274"/>
                  </a:lnTo>
                  <a:lnTo>
                    <a:pt x="130" y="277"/>
                  </a:lnTo>
                  <a:lnTo>
                    <a:pt x="132" y="280"/>
                  </a:lnTo>
                  <a:lnTo>
                    <a:pt x="134" y="283"/>
                  </a:lnTo>
                  <a:lnTo>
                    <a:pt x="136" y="286"/>
                  </a:lnTo>
                  <a:lnTo>
                    <a:pt x="138" y="288"/>
                  </a:lnTo>
                  <a:lnTo>
                    <a:pt x="140" y="291"/>
                  </a:lnTo>
                  <a:lnTo>
                    <a:pt x="142" y="294"/>
                  </a:lnTo>
                  <a:lnTo>
                    <a:pt x="144" y="297"/>
                  </a:lnTo>
                  <a:lnTo>
                    <a:pt x="146" y="299"/>
                  </a:lnTo>
                  <a:lnTo>
                    <a:pt x="148" y="302"/>
                  </a:lnTo>
                  <a:lnTo>
                    <a:pt x="150" y="305"/>
                  </a:lnTo>
                  <a:lnTo>
                    <a:pt x="152" y="307"/>
                  </a:lnTo>
                  <a:lnTo>
                    <a:pt x="154" y="310"/>
                  </a:lnTo>
                  <a:lnTo>
                    <a:pt x="156" y="313"/>
                  </a:lnTo>
                  <a:lnTo>
                    <a:pt x="158" y="315"/>
                  </a:lnTo>
                  <a:lnTo>
                    <a:pt x="160" y="318"/>
                  </a:lnTo>
                  <a:lnTo>
                    <a:pt x="162" y="320"/>
                  </a:lnTo>
                  <a:lnTo>
                    <a:pt x="164" y="323"/>
                  </a:lnTo>
                  <a:lnTo>
                    <a:pt x="166" y="325"/>
                  </a:lnTo>
                  <a:lnTo>
                    <a:pt x="168" y="328"/>
                  </a:lnTo>
                  <a:lnTo>
                    <a:pt x="170" y="330"/>
                  </a:lnTo>
                  <a:lnTo>
                    <a:pt x="172" y="332"/>
                  </a:lnTo>
                  <a:lnTo>
                    <a:pt x="174" y="335"/>
                  </a:lnTo>
                  <a:lnTo>
                    <a:pt x="176" y="337"/>
                  </a:lnTo>
                  <a:lnTo>
                    <a:pt x="178" y="340"/>
                  </a:lnTo>
                  <a:lnTo>
                    <a:pt x="180" y="342"/>
                  </a:lnTo>
                  <a:lnTo>
                    <a:pt x="182" y="344"/>
                  </a:lnTo>
                  <a:lnTo>
                    <a:pt x="184" y="346"/>
                  </a:lnTo>
                  <a:lnTo>
                    <a:pt x="186" y="349"/>
                  </a:lnTo>
                  <a:lnTo>
                    <a:pt x="188" y="351"/>
                  </a:lnTo>
                  <a:lnTo>
                    <a:pt x="190" y="353"/>
                  </a:lnTo>
                  <a:lnTo>
                    <a:pt x="192" y="355"/>
                  </a:lnTo>
                  <a:lnTo>
                    <a:pt x="194" y="357"/>
                  </a:lnTo>
                  <a:lnTo>
                    <a:pt x="196" y="359"/>
                  </a:lnTo>
                  <a:lnTo>
                    <a:pt x="198" y="361"/>
                  </a:lnTo>
                  <a:lnTo>
                    <a:pt x="200" y="363"/>
                  </a:lnTo>
                  <a:lnTo>
                    <a:pt x="202" y="365"/>
                  </a:lnTo>
                  <a:lnTo>
                    <a:pt x="204" y="367"/>
                  </a:lnTo>
                  <a:lnTo>
                    <a:pt x="206" y="369"/>
                  </a:lnTo>
                  <a:lnTo>
                    <a:pt x="208" y="371"/>
                  </a:lnTo>
                  <a:lnTo>
                    <a:pt x="210" y="373"/>
                  </a:lnTo>
                  <a:lnTo>
                    <a:pt x="212" y="375"/>
                  </a:lnTo>
                  <a:lnTo>
                    <a:pt x="214" y="377"/>
                  </a:lnTo>
                  <a:lnTo>
                    <a:pt x="216" y="379"/>
                  </a:lnTo>
                  <a:lnTo>
                    <a:pt x="218" y="381"/>
                  </a:lnTo>
                  <a:lnTo>
                    <a:pt x="220" y="383"/>
                  </a:lnTo>
                  <a:lnTo>
                    <a:pt x="222" y="384"/>
                  </a:lnTo>
                  <a:lnTo>
                    <a:pt x="224" y="386"/>
                  </a:lnTo>
                  <a:lnTo>
                    <a:pt x="226" y="388"/>
                  </a:lnTo>
                  <a:lnTo>
                    <a:pt x="228" y="390"/>
                  </a:lnTo>
                  <a:lnTo>
                    <a:pt x="230" y="391"/>
                  </a:lnTo>
                  <a:lnTo>
                    <a:pt x="232" y="393"/>
                  </a:lnTo>
                  <a:lnTo>
                    <a:pt x="234" y="395"/>
                  </a:lnTo>
                  <a:lnTo>
                    <a:pt x="236" y="396"/>
                  </a:lnTo>
                  <a:lnTo>
                    <a:pt x="238" y="398"/>
                  </a:lnTo>
                  <a:lnTo>
                    <a:pt x="240" y="399"/>
                  </a:lnTo>
                  <a:lnTo>
                    <a:pt x="242" y="401"/>
                  </a:lnTo>
                  <a:lnTo>
                    <a:pt x="244" y="402"/>
                  </a:lnTo>
                  <a:lnTo>
                    <a:pt x="246" y="404"/>
                  </a:lnTo>
                  <a:lnTo>
                    <a:pt x="248" y="405"/>
                  </a:lnTo>
                  <a:lnTo>
                    <a:pt x="250" y="407"/>
                  </a:lnTo>
                  <a:lnTo>
                    <a:pt x="252" y="408"/>
                  </a:lnTo>
                  <a:lnTo>
                    <a:pt x="254" y="410"/>
                  </a:lnTo>
                  <a:lnTo>
                    <a:pt x="256" y="411"/>
                  </a:lnTo>
                  <a:lnTo>
                    <a:pt x="258" y="412"/>
                  </a:lnTo>
                  <a:lnTo>
                    <a:pt x="260" y="414"/>
                  </a:lnTo>
                  <a:lnTo>
                    <a:pt x="262" y="415"/>
                  </a:lnTo>
                  <a:lnTo>
                    <a:pt x="264" y="416"/>
                  </a:lnTo>
                  <a:lnTo>
                    <a:pt x="266" y="417"/>
                  </a:lnTo>
                  <a:lnTo>
                    <a:pt x="268" y="419"/>
                  </a:lnTo>
                  <a:lnTo>
                    <a:pt x="270" y="420"/>
                  </a:lnTo>
                  <a:lnTo>
                    <a:pt x="272" y="421"/>
                  </a:lnTo>
                  <a:lnTo>
                    <a:pt x="274" y="422"/>
                  </a:lnTo>
                  <a:lnTo>
                    <a:pt x="276" y="423"/>
                  </a:lnTo>
                  <a:lnTo>
                    <a:pt x="278" y="424"/>
                  </a:lnTo>
                  <a:lnTo>
                    <a:pt x="280" y="425"/>
                  </a:lnTo>
                  <a:lnTo>
                    <a:pt x="282" y="426"/>
                  </a:lnTo>
                  <a:lnTo>
                    <a:pt x="284" y="427"/>
                  </a:lnTo>
                  <a:lnTo>
                    <a:pt x="286" y="428"/>
                  </a:lnTo>
                  <a:lnTo>
                    <a:pt x="288" y="429"/>
                  </a:lnTo>
                  <a:lnTo>
                    <a:pt x="290" y="430"/>
                  </a:lnTo>
                  <a:lnTo>
                    <a:pt x="292" y="431"/>
                  </a:lnTo>
                  <a:lnTo>
                    <a:pt x="294" y="432"/>
                  </a:lnTo>
                  <a:lnTo>
                    <a:pt x="296" y="433"/>
                  </a:lnTo>
                  <a:lnTo>
                    <a:pt x="298" y="434"/>
                  </a:lnTo>
                  <a:lnTo>
                    <a:pt x="300" y="435"/>
                  </a:lnTo>
                  <a:lnTo>
                    <a:pt x="302" y="436"/>
                  </a:lnTo>
                  <a:lnTo>
                    <a:pt x="304" y="436"/>
                  </a:lnTo>
                  <a:lnTo>
                    <a:pt x="306" y="437"/>
                  </a:lnTo>
                  <a:lnTo>
                    <a:pt x="308" y="438"/>
                  </a:lnTo>
                  <a:lnTo>
                    <a:pt x="310" y="439"/>
                  </a:lnTo>
                  <a:lnTo>
                    <a:pt x="312" y="439"/>
                  </a:lnTo>
                  <a:lnTo>
                    <a:pt x="314" y="440"/>
                  </a:lnTo>
                  <a:lnTo>
                    <a:pt x="316" y="440"/>
                  </a:lnTo>
                  <a:lnTo>
                    <a:pt x="318" y="441"/>
                  </a:lnTo>
                  <a:lnTo>
                    <a:pt x="320" y="442"/>
                  </a:lnTo>
                  <a:lnTo>
                    <a:pt x="322" y="442"/>
                  </a:lnTo>
                  <a:lnTo>
                    <a:pt x="324" y="443"/>
                  </a:lnTo>
                  <a:lnTo>
                    <a:pt x="326" y="443"/>
                  </a:lnTo>
                  <a:lnTo>
                    <a:pt x="328" y="444"/>
                  </a:lnTo>
                  <a:lnTo>
                    <a:pt x="330" y="444"/>
                  </a:lnTo>
                  <a:lnTo>
                    <a:pt x="332" y="445"/>
                  </a:lnTo>
                  <a:lnTo>
                    <a:pt x="334" y="445"/>
                  </a:lnTo>
                  <a:lnTo>
                    <a:pt x="336" y="445"/>
                  </a:lnTo>
                  <a:lnTo>
                    <a:pt x="338" y="446"/>
                  </a:lnTo>
                  <a:lnTo>
                    <a:pt x="340" y="446"/>
                  </a:lnTo>
                  <a:lnTo>
                    <a:pt x="342" y="446"/>
                  </a:lnTo>
                  <a:lnTo>
                    <a:pt x="344" y="447"/>
                  </a:lnTo>
                  <a:lnTo>
                    <a:pt x="346" y="447"/>
                  </a:lnTo>
                  <a:lnTo>
                    <a:pt x="348" y="447"/>
                  </a:lnTo>
                  <a:lnTo>
                    <a:pt x="350" y="447"/>
                  </a:lnTo>
                  <a:lnTo>
                    <a:pt x="352" y="448"/>
                  </a:lnTo>
                  <a:lnTo>
                    <a:pt x="354" y="448"/>
                  </a:lnTo>
                  <a:lnTo>
                    <a:pt x="356" y="448"/>
                  </a:lnTo>
                  <a:lnTo>
                    <a:pt x="358" y="448"/>
                  </a:lnTo>
                  <a:lnTo>
                    <a:pt x="360" y="448"/>
                  </a:lnTo>
                  <a:lnTo>
                    <a:pt x="362" y="448"/>
                  </a:lnTo>
                  <a:lnTo>
                    <a:pt x="364" y="448"/>
                  </a:lnTo>
                  <a:lnTo>
                    <a:pt x="366" y="448"/>
                  </a:lnTo>
                  <a:lnTo>
                    <a:pt x="368" y="448"/>
                  </a:lnTo>
                  <a:lnTo>
                    <a:pt x="370" y="448"/>
                  </a:lnTo>
                  <a:lnTo>
                    <a:pt x="372" y="448"/>
                  </a:lnTo>
                  <a:lnTo>
                    <a:pt x="374" y="448"/>
                  </a:lnTo>
                  <a:lnTo>
                    <a:pt x="376" y="448"/>
                  </a:lnTo>
                  <a:lnTo>
                    <a:pt x="378" y="448"/>
                  </a:lnTo>
                  <a:lnTo>
                    <a:pt x="380" y="448"/>
                  </a:lnTo>
                  <a:lnTo>
                    <a:pt x="382" y="447"/>
                  </a:lnTo>
                  <a:lnTo>
                    <a:pt x="384" y="447"/>
                  </a:lnTo>
                  <a:lnTo>
                    <a:pt x="386" y="447"/>
                  </a:lnTo>
                  <a:lnTo>
                    <a:pt x="388" y="447"/>
                  </a:lnTo>
                  <a:lnTo>
                    <a:pt x="390" y="446"/>
                  </a:lnTo>
                  <a:lnTo>
                    <a:pt x="392" y="446"/>
                  </a:lnTo>
                  <a:lnTo>
                    <a:pt x="394" y="446"/>
                  </a:lnTo>
                  <a:lnTo>
                    <a:pt x="396" y="445"/>
                  </a:lnTo>
                  <a:lnTo>
                    <a:pt x="398" y="445"/>
                  </a:lnTo>
                  <a:lnTo>
                    <a:pt x="400" y="445"/>
                  </a:lnTo>
                  <a:lnTo>
                    <a:pt x="402" y="444"/>
                  </a:lnTo>
                  <a:lnTo>
                    <a:pt x="404" y="444"/>
                  </a:lnTo>
                  <a:lnTo>
                    <a:pt x="406" y="443"/>
                  </a:lnTo>
                  <a:lnTo>
                    <a:pt x="408" y="443"/>
                  </a:lnTo>
                  <a:lnTo>
                    <a:pt x="410" y="442"/>
                  </a:lnTo>
                  <a:lnTo>
                    <a:pt x="412" y="442"/>
                  </a:lnTo>
                  <a:lnTo>
                    <a:pt x="414" y="441"/>
                  </a:lnTo>
                  <a:lnTo>
                    <a:pt x="416" y="440"/>
                  </a:lnTo>
                  <a:lnTo>
                    <a:pt x="418" y="440"/>
                  </a:lnTo>
                  <a:lnTo>
                    <a:pt x="420" y="439"/>
                  </a:lnTo>
                  <a:lnTo>
                    <a:pt x="422" y="439"/>
                  </a:lnTo>
                  <a:lnTo>
                    <a:pt x="424" y="438"/>
                  </a:lnTo>
                  <a:lnTo>
                    <a:pt x="426" y="437"/>
                  </a:lnTo>
                  <a:lnTo>
                    <a:pt x="428" y="436"/>
                  </a:lnTo>
                  <a:lnTo>
                    <a:pt x="430" y="436"/>
                  </a:lnTo>
                  <a:lnTo>
                    <a:pt x="432" y="435"/>
                  </a:lnTo>
                  <a:lnTo>
                    <a:pt x="434" y="434"/>
                  </a:lnTo>
                  <a:lnTo>
                    <a:pt x="436" y="433"/>
                  </a:lnTo>
                  <a:lnTo>
                    <a:pt x="438" y="432"/>
                  </a:lnTo>
                  <a:lnTo>
                    <a:pt x="440" y="431"/>
                  </a:lnTo>
                  <a:lnTo>
                    <a:pt x="442" y="430"/>
                  </a:lnTo>
                  <a:lnTo>
                    <a:pt x="444" y="429"/>
                  </a:lnTo>
                  <a:lnTo>
                    <a:pt x="446" y="428"/>
                  </a:lnTo>
                  <a:lnTo>
                    <a:pt x="448" y="427"/>
                  </a:lnTo>
                  <a:lnTo>
                    <a:pt x="450" y="426"/>
                  </a:lnTo>
                  <a:lnTo>
                    <a:pt x="452" y="425"/>
                  </a:lnTo>
                  <a:lnTo>
                    <a:pt x="454" y="424"/>
                  </a:lnTo>
                  <a:lnTo>
                    <a:pt x="456" y="423"/>
                  </a:lnTo>
                  <a:lnTo>
                    <a:pt x="458" y="422"/>
                  </a:lnTo>
                  <a:lnTo>
                    <a:pt x="460" y="421"/>
                  </a:lnTo>
                  <a:lnTo>
                    <a:pt x="462" y="420"/>
                  </a:lnTo>
                  <a:lnTo>
                    <a:pt x="464" y="419"/>
                  </a:lnTo>
                  <a:lnTo>
                    <a:pt x="466" y="417"/>
                  </a:lnTo>
                  <a:lnTo>
                    <a:pt x="468" y="416"/>
                  </a:lnTo>
                  <a:lnTo>
                    <a:pt x="470" y="415"/>
                  </a:lnTo>
                  <a:lnTo>
                    <a:pt x="472" y="414"/>
                  </a:lnTo>
                  <a:lnTo>
                    <a:pt x="474" y="412"/>
                  </a:lnTo>
                  <a:lnTo>
                    <a:pt x="476" y="411"/>
                  </a:lnTo>
                  <a:lnTo>
                    <a:pt x="478" y="410"/>
                  </a:lnTo>
                  <a:lnTo>
                    <a:pt x="480" y="408"/>
                  </a:lnTo>
                  <a:lnTo>
                    <a:pt x="482" y="407"/>
                  </a:lnTo>
                  <a:lnTo>
                    <a:pt x="484" y="405"/>
                  </a:lnTo>
                  <a:lnTo>
                    <a:pt x="486" y="404"/>
                  </a:lnTo>
                  <a:lnTo>
                    <a:pt x="488" y="402"/>
                  </a:lnTo>
                  <a:lnTo>
                    <a:pt x="490" y="401"/>
                  </a:lnTo>
                  <a:lnTo>
                    <a:pt x="492" y="399"/>
                  </a:lnTo>
                  <a:lnTo>
                    <a:pt x="494" y="398"/>
                  </a:lnTo>
                  <a:lnTo>
                    <a:pt x="496" y="396"/>
                  </a:lnTo>
                  <a:lnTo>
                    <a:pt x="498" y="395"/>
                  </a:lnTo>
                  <a:lnTo>
                    <a:pt x="500" y="393"/>
                  </a:lnTo>
                  <a:lnTo>
                    <a:pt x="502" y="391"/>
                  </a:lnTo>
                  <a:lnTo>
                    <a:pt x="504" y="390"/>
                  </a:lnTo>
                  <a:lnTo>
                    <a:pt x="506" y="388"/>
                  </a:lnTo>
                  <a:lnTo>
                    <a:pt x="508" y="386"/>
                  </a:lnTo>
                  <a:lnTo>
                    <a:pt x="510" y="384"/>
                  </a:lnTo>
                  <a:lnTo>
                    <a:pt x="512" y="383"/>
                  </a:lnTo>
                  <a:lnTo>
                    <a:pt x="514" y="381"/>
                  </a:lnTo>
                  <a:lnTo>
                    <a:pt x="516" y="379"/>
                  </a:lnTo>
                  <a:lnTo>
                    <a:pt x="518" y="377"/>
                  </a:lnTo>
                  <a:lnTo>
                    <a:pt x="520" y="375"/>
                  </a:lnTo>
                  <a:lnTo>
                    <a:pt x="522" y="373"/>
                  </a:lnTo>
                  <a:lnTo>
                    <a:pt x="524" y="371"/>
                  </a:lnTo>
                  <a:lnTo>
                    <a:pt x="526" y="369"/>
                  </a:lnTo>
                  <a:lnTo>
                    <a:pt x="528" y="367"/>
                  </a:lnTo>
                  <a:lnTo>
                    <a:pt x="530" y="365"/>
                  </a:lnTo>
                  <a:lnTo>
                    <a:pt x="532" y="363"/>
                  </a:lnTo>
                  <a:lnTo>
                    <a:pt x="534" y="361"/>
                  </a:lnTo>
                  <a:lnTo>
                    <a:pt x="536" y="359"/>
                  </a:lnTo>
                  <a:lnTo>
                    <a:pt x="538" y="357"/>
                  </a:lnTo>
                  <a:lnTo>
                    <a:pt x="540" y="355"/>
                  </a:lnTo>
                  <a:lnTo>
                    <a:pt x="542" y="353"/>
                  </a:lnTo>
                  <a:lnTo>
                    <a:pt x="544" y="351"/>
                  </a:lnTo>
                  <a:lnTo>
                    <a:pt x="546" y="349"/>
                  </a:lnTo>
                  <a:lnTo>
                    <a:pt x="548" y="346"/>
                  </a:lnTo>
                  <a:lnTo>
                    <a:pt x="550" y="344"/>
                  </a:lnTo>
                  <a:lnTo>
                    <a:pt x="552" y="342"/>
                  </a:lnTo>
                  <a:lnTo>
                    <a:pt x="554" y="340"/>
                  </a:lnTo>
                  <a:lnTo>
                    <a:pt x="556" y="337"/>
                  </a:lnTo>
                  <a:lnTo>
                    <a:pt x="558" y="335"/>
                  </a:lnTo>
                  <a:lnTo>
                    <a:pt x="560" y="332"/>
                  </a:lnTo>
                  <a:lnTo>
                    <a:pt x="562" y="330"/>
                  </a:lnTo>
                  <a:lnTo>
                    <a:pt x="564" y="328"/>
                  </a:lnTo>
                  <a:lnTo>
                    <a:pt x="566" y="325"/>
                  </a:lnTo>
                  <a:lnTo>
                    <a:pt x="568" y="323"/>
                  </a:lnTo>
                  <a:lnTo>
                    <a:pt x="570" y="320"/>
                  </a:lnTo>
                  <a:lnTo>
                    <a:pt x="572" y="318"/>
                  </a:lnTo>
                  <a:lnTo>
                    <a:pt x="574" y="315"/>
                  </a:lnTo>
                  <a:lnTo>
                    <a:pt x="576" y="313"/>
                  </a:lnTo>
                  <a:lnTo>
                    <a:pt x="578" y="310"/>
                  </a:lnTo>
                  <a:lnTo>
                    <a:pt x="580" y="307"/>
                  </a:lnTo>
                  <a:lnTo>
                    <a:pt x="582" y="305"/>
                  </a:lnTo>
                  <a:lnTo>
                    <a:pt x="584" y="302"/>
                  </a:lnTo>
                  <a:lnTo>
                    <a:pt x="586" y="299"/>
                  </a:lnTo>
                  <a:lnTo>
                    <a:pt x="588" y="297"/>
                  </a:lnTo>
                  <a:lnTo>
                    <a:pt x="590" y="294"/>
                  </a:lnTo>
                  <a:lnTo>
                    <a:pt x="592" y="291"/>
                  </a:lnTo>
                  <a:lnTo>
                    <a:pt x="594" y="288"/>
                  </a:lnTo>
                  <a:lnTo>
                    <a:pt x="596" y="286"/>
                  </a:lnTo>
                  <a:lnTo>
                    <a:pt x="598" y="283"/>
                  </a:lnTo>
                  <a:lnTo>
                    <a:pt x="600" y="280"/>
                  </a:lnTo>
                  <a:lnTo>
                    <a:pt x="602" y="277"/>
                  </a:lnTo>
                  <a:lnTo>
                    <a:pt x="604" y="274"/>
                  </a:lnTo>
                  <a:lnTo>
                    <a:pt x="606" y="271"/>
                  </a:lnTo>
                  <a:lnTo>
                    <a:pt x="608" y="268"/>
                  </a:lnTo>
                  <a:lnTo>
                    <a:pt x="610" y="265"/>
                  </a:lnTo>
                  <a:lnTo>
                    <a:pt x="612" y="262"/>
                  </a:lnTo>
                  <a:lnTo>
                    <a:pt x="614" y="259"/>
                  </a:lnTo>
                  <a:lnTo>
                    <a:pt x="616" y="256"/>
                  </a:lnTo>
                  <a:lnTo>
                    <a:pt x="618" y="253"/>
                  </a:lnTo>
                  <a:lnTo>
                    <a:pt x="620" y="250"/>
                  </a:lnTo>
                  <a:lnTo>
                    <a:pt x="622" y="247"/>
                  </a:lnTo>
                  <a:lnTo>
                    <a:pt x="624" y="244"/>
                  </a:lnTo>
                  <a:lnTo>
                    <a:pt x="626" y="240"/>
                  </a:lnTo>
                  <a:lnTo>
                    <a:pt x="628" y="237"/>
                  </a:lnTo>
                  <a:lnTo>
                    <a:pt x="630" y="234"/>
                  </a:lnTo>
                  <a:lnTo>
                    <a:pt x="632" y="231"/>
                  </a:lnTo>
                  <a:lnTo>
                    <a:pt x="634" y="227"/>
                  </a:lnTo>
                  <a:lnTo>
                    <a:pt x="636" y="224"/>
                  </a:lnTo>
                  <a:lnTo>
                    <a:pt x="638" y="221"/>
                  </a:lnTo>
                  <a:lnTo>
                    <a:pt x="640" y="217"/>
                  </a:lnTo>
                  <a:lnTo>
                    <a:pt x="642" y="214"/>
                  </a:lnTo>
                  <a:lnTo>
                    <a:pt x="644" y="211"/>
                  </a:lnTo>
                  <a:lnTo>
                    <a:pt x="646" y="207"/>
                  </a:lnTo>
                  <a:lnTo>
                    <a:pt x="648" y="204"/>
                  </a:lnTo>
                  <a:lnTo>
                    <a:pt x="650" y="200"/>
                  </a:lnTo>
                  <a:lnTo>
                    <a:pt x="652" y="197"/>
                  </a:lnTo>
                  <a:lnTo>
                    <a:pt x="654" y="193"/>
                  </a:lnTo>
                  <a:lnTo>
                    <a:pt x="656" y="190"/>
                  </a:lnTo>
                  <a:lnTo>
                    <a:pt x="658" y="186"/>
                  </a:lnTo>
                  <a:lnTo>
                    <a:pt x="660" y="182"/>
                  </a:lnTo>
                  <a:lnTo>
                    <a:pt x="662" y="179"/>
                  </a:lnTo>
                  <a:lnTo>
                    <a:pt x="664" y="175"/>
                  </a:lnTo>
                  <a:lnTo>
                    <a:pt x="666" y="172"/>
                  </a:lnTo>
                  <a:lnTo>
                    <a:pt x="668" y="168"/>
                  </a:lnTo>
                  <a:lnTo>
                    <a:pt x="670" y="164"/>
                  </a:lnTo>
                  <a:lnTo>
                    <a:pt x="672" y="160"/>
                  </a:lnTo>
                  <a:lnTo>
                    <a:pt x="674" y="157"/>
                  </a:lnTo>
                  <a:lnTo>
                    <a:pt x="676" y="153"/>
                  </a:lnTo>
                  <a:lnTo>
                    <a:pt x="678" y="149"/>
                  </a:lnTo>
                  <a:lnTo>
                    <a:pt x="680" y="145"/>
                  </a:lnTo>
                  <a:lnTo>
                    <a:pt x="682" y="141"/>
                  </a:lnTo>
                  <a:lnTo>
                    <a:pt x="684" y="137"/>
                  </a:lnTo>
                  <a:lnTo>
                    <a:pt x="686" y="133"/>
                  </a:lnTo>
                  <a:lnTo>
                    <a:pt x="688" y="129"/>
                  </a:lnTo>
                  <a:lnTo>
                    <a:pt x="690" y="125"/>
                  </a:lnTo>
                  <a:lnTo>
                    <a:pt x="692" y="121"/>
                  </a:lnTo>
                  <a:lnTo>
                    <a:pt x="694" y="117"/>
                  </a:lnTo>
                  <a:lnTo>
                    <a:pt x="696" y="113"/>
                  </a:lnTo>
                  <a:lnTo>
                    <a:pt x="698" y="109"/>
                  </a:lnTo>
                  <a:lnTo>
                    <a:pt x="700" y="105"/>
                  </a:lnTo>
                  <a:lnTo>
                    <a:pt x="702" y="101"/>
                  </a:lnTo>
                  <a:lnTo>
                    <a:pt x="704" y="97"/>
                  </a:lnTo>
                  <a:lnTo>
                    <a:pt x="706" y="93"/>
                  </a:lnTo>
                  <a:lnTo>
                    <a:pt x="708" y="89"/>
                  </a:lnTo>
                  <a:lnTo>
                    <a:pt x="710" y="84"/>
                  </a:lnTo>
                  <a:lnTo>
                    <a:pt x="712" y="80"/>
                  </a:lnTo>
                  <a:lnTo>
                    <a:pt x="714" y="76"/>
                  </a:lnTo>
                  <a:lnTo>
                    <a:pt x="716" y="72"/>
                  </a:lnTo>
                  <a:lnTo>
                    <a:pt x="718" y="67"/>
                  </a:lnTo>
                  <a:lnTo>
                    <a:pt x="720" y="63"/>
                  </a:lnTo>
                  <a:lnTo>
                    <a:pt x="722" y="59"/>
                  </a:lnTo>
                  <a:lnTo>
                    <a:pt x="724" y="54"/>
                  </a:lnTo>
                  <a:lnTo>
                    <a:pt x="726" y="50"/>
                  </a:lnTo>
                  <a:lnTo>
                    <a:pt x="728" y="45"/>
                  </a:lnTo>
                  <a:lnTo>
                    <a:pt x="730" y="41"/>
                  </a:lnTo>
                  <a:lnTo>
                    <a:pt x="732" y="36"/>
                  </a:lnTo>
                  <a:lnTo>
                    <a:pt x="734" y="32"/>
                  </a:lnTo>
                  <a:lnTo>
                    <a:pt x="736" y="27"/>
                  </a:lnTo>
                  <a:lnTo>
                    <a:pt x="738" y="23"/>
                  </a:lnTo>
                  <a:lnTo>
                    <a:pt x="740" y="18"/>
                  </a:lnTo>
                  <a:lnTo>
                    <a:pt x="742" y="14"/>
                  </a:lnTo>
                  <a:lnTo>
                    <a:pt x="744" y="9"/>
                  </a:lnTo>
                  <a:lnTo>
                    <a:pt x="746" y="4"/>
                  </a:lnTo>
                  <a:lnTo>
                    <a:pt x="748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4" name="Rectangle 119"/>
            <p:cNvSpPr>
              <a:spLocks noChangeArrowheads="1"/>
            </p:cNvSpPr>
            <p:nvPr/>
          </p:nvSpPr>
          <p:spPr bwMode="auto">
            <a:xfrm>
              <a:off x="-189" y="1953"/>
              <a:ext cx="3471" cy="181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5" name="Group 123"/>
          <p:cNvGrpSpPr>
            <a:grpSpLocks noChangeAspect="1"/>
          </p:cNvGrpSpPr>
          <p:nvPr/>
        </p:nvGrpSpPr>
        <p:grpSpPr bwMode="auto">
          <a:xfrm>
            <a:off x="4643438" y="928688"/>
            <a:ext cx="1849437" cy="1785937"/>
            <a:chOff x="-192" y="551"/>
            <a:chExt cx="6144" cy="3222"/>
          </a:xfrm>
        </p:grpSpPr>
        <p:sp>
          <p:nvSpPr>
            <p:cNvPr id="2149" name="AutoShape 122"/>
            <p:cNvSpPr>
              <a:spLocks noChangeAspect="1" noChangeArrowheads="1" noTextEdit="1"/>
            </p:cNvSpPr>
            <p:nvPr/>
          </p:nvSpPr>
          <p:spPr bwMode="auto">
            <a:xfrm>
              <a:off x="-192" y="551"/>
              <a:ext cx="6144" cy="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0" name="Rectangle 124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1" name="Line 125"/>
            <p:cNvSpPr>
              <a:spLocks noChangeShapeType="1"/>
            </p:cNvSpPr>
            <p:nvPr/>
          </p:nvSpPr>
          <p:spPr bwMode="auto">
            <a:xfrm>
              <a:off x="-180" y="214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2" name="Line 126"/>
            <p:cNvSpPr>
              <a:spLocks noChangeShapeType="1"/>
            </p:cNvSpPr>
            <p:nvPr/>
          </p:nvSpPr>
          <p:spPr bwMode="auto">
            <a:xfrm>
              <a:off x="-180" y="2153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3" name="Line 127"/>
            <p:cNvSpPr>
              <a:spLocks noChangeShapeType="1"/>
            </p:cNvSpPr>
            <p:nvPr/>
          </p:nvSpPr>
          <p:spPr bwMode="auto">
            <a:xfrm>
              <a:off x="-180" y="2159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4" name="Line 128"/>
            <p:cNvSpPr>
              <a:spLocks noChangeShapeType="1"/>
            </p:cNvSpPr>
            <p:nvPr/>
          </p:nvSpPr>
          <p:spPr bwMode="auto">
            <a:xfrm>
              <a:off x="-180" y="2165"/>
              <a:ext cx="612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5" name="Rectangle 129"/>
            <p:cNvSpPr>
              <a:spLocks noChangeArrowheads="1"/>
            </p:cNvSpPr>
            <p:nvPr/>
          </p:nvSpPr>
          <p:spPr bwMode="auto">
            <a:xfrm>
              <a:off x="5820" y="1967"/>
              <a:ext cx="10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56" name="Freeform 130"/>
            <p:cNvSpPr>
              <a:spLocks/>
            </p:cNvSpPr>
            <p:nvPr/>
          </p:nvSpPr>
          <p:spPr bwMode="auto">
            <a:xfrm>
              <a:off x="5880" y="2105"/>
              <a:ext cx="54" cy="108"/>
            </a:xfrm>
            <a:custGeom>
              <a:avLst/>
              <a:gdLst>
                <a:gd name="T0" fmla="*/ 0 w 54"/>
                <a:gd name="T1" fmla="*/ 0 h 108"/>
                <a:gd name="T2" fmla="*/ 54 w 54"/>
                <a:gd name="T3" fmla="*/ 54 h 108"/>
                <a:gd name="T4" fmla="*/ 0 w 54"/>
                <a:gd name="T5" fmla="*/ 108 h 108"/>
                <a:gd name="T6" fmla="*/ 0 w 54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08"/>
                <a:gd name="T14" fmla="*/ 54 w 54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08">
                  <a:moveTo>
                    <a:pt x="0" y="0"/>
                  </a:moveTo>
                  <a:lnTo>
                    <a:pt x="54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7" name="Line 131"/>
            <p:cNvSpPr>
              <a:spLocks noChangeShapeType="1"/>
            </p:cNvSpPr>
            <p:nvPr/>
          </p:nvSpPr>
          <p:spPr bwMode="auto">
            <a:xfrm flipV="1">
              <a:off x="2868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8" name="Line 132"/>
            <p:cNvSpPr>
              <a:spLocks noChangeShapeType="1"/>
            </p:cNvSpPr>
            <p:nvPr/>
          </p:nvSpPr>
          <p:spPr bwMode="auto">
            <a:xfrm flipV="1">
              <a:off x="2874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9" name="Line 133"/>
            <p:cNvSpPr>
              <a:spLocks noChangeShapeType="1"/>
            </p:cNvSpPr>
            <p:nvPr/>
          </p:nvSpPr>
          <p:spPr bwMode="auto">
            <a:xfrm flipV="1">
              <a:off x="2880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0" name="Line 134"/>
            <p:cNvSpPr>
              <a:spLocks noChangeShapeType="1"/>
            </p:cNvSpPr>
            <p:nvPr/>
          </p:nvSpPr>
          <p:spPr bwMode="auto">
            <a:xfrm flipV="1">
              <a:off x="2886" y="557"/>
              <a:ext cx="1" cy="320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1" name="Rectangle 135"/>
            <p:cNvSpPr>
              <a:spLocks noChangeArrowheads="1"/>
            </p:cNvSpPr>
            <p:nvPr/>
          </p:nvSpPr>
          <p:spPr bwMode="auto">
            <a:xfrm>
              <a:off x="2952" y="545"/>
              <a:ext cx="10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162" name="Freeform 136"/>
            <p:cNvSpPr>
              <a:spLocks/>
            </p:cNvSpPr>
            <p:nvPr/>
          </p:nvSpPr>
          <p:spPr bwMode="auto">
            <a:xfrm>
              <a:off x="2826" y="563"/>
              <a:ext cx="108" cy="54"/>
            </a:xfrm>
            <a:custGeom>
              <a:avLst/>
              <a:gdLst>
                <a:gd name="T0" fmla="*/ 0 w 108"/>
                <a:gd name="T1" fmla="*/ 54 h 54"/>
                <a:gd name="T2" fmla="*/ 54 w 108"/>
                <a:gd name="T3" fmla="*/ 0 h 54"/>
                <a:gd name="T4" fmla="*/ 108 w 108"/>
                <a:gd name="T5" fmla="*/ 54 h 54"/>
                <a:gd name="T6" fmla="*/ 0 w 108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"/>
                <a:gd name="T13" fmla="*/ 0 h 54"/>
                <a:gd name="T14" fmla="*/ 108 w 10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" h="54">
                  <a:moveTo>
                    <a:pt x="0" y="54"/>
                  </a:moveTo>
                  <a:lnTo>
                    <a:pt x="54" y="0"/>
                  </a:lnTo>
                  <a:lnTo>
                    <a:pt x="108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3" name="Rectangle 137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4" name="Line 138"/>
            <p:cNvSpPr>
              <a:spLocks noChangeShapeType="1"/>
            </p:cNvSpPr>
            <p:nvPr/>
          </p:nvSpPr>
          <p:spPr bwMode="auto">
            <a:xfrm>
              <a:off x="840" y="212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5" name="Rectangle 139"/>
            <p:cNvSpPr>
              <a:spLocks noChangeArrowheads="1"/>
            </p:cNvSpPr>
            <p:nvPr/>
          </p:nvSpPr>
          <p:spPr bwMode="auto">
            <a:xfrm>
              <a:off x="780" y="2195"/>
              <a:ext cx="18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166" name="Line 140"/>
            <p:cNvSpPr>
              <a:spLocks noChangeShapeType="1"/>
            </p:cNvSpPr>
            <p:nvPr/>
          </p:nvSpPr>
          <p:spPr bwMode="auto">
            <a:xfrm>
              <a:off x="1860" y="212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7" name="Rectangle 141"/>
            <p:cNvSpPr>
              <a:spLocks noChangeArrowheads="1"/>
            </p:cNvSpPr>
            <p:nvPr/>
          </p:nvSpPr>
          <p:spPr bwMode="auto">
            <a:xfrm>
              <a:off x="1800" y="2195"/>
              <a:ext cx="18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168" name="Rectangle 142"/>
            <p:cNvSpPr>
              <a:spLocks noChangeArrowheads="1"/>
            </p:cNvSpPr>
            <p:nvPr/>
          </p:nvSpPr>
          <p:spPr bwMode="auto">
            <a:xfrm>
              <a:off x="2904" y="2195"/>
              <a:ext cx="12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169" name="Line 143"/>
            <p:cNvSpPr>
              <a:spLocks noChangeShapeType="1"/>
            </p:cNvSpPr>
            <p:nvPr/>
          </p:nvSpPr>
          <p:spPr bwMode="auto">
            <a:xfrm>
              <a:off x="3900" y="212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0" name="Rectangle 144"/>
            <p:cNvSpPr>
              <a:spLocks noChangeArrowheads="1"/>
            </p:cNvSpPr>
            <p:nvPr/>
          </p:nvSpPr>
          <p:spPr bwMode="auto">
            <a:xfrm>
              <a:off x="3906" y="2195"/>
              <a:ext cx="12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171" name="Line 145"/>
            <p:cNvSpPr>
              <a:spLocks noChangeShapeType="1"/>
            </p:cNvSpPr>
            <p:nvPr/>
          </p:nvSpPr>
          <p:spPr bwMode="auto">
            <a:xfrm>
              <a:off x="4920" y="212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2" name="Rectangle 146"/>
            <p:cNvSpPr>
              <a:spLocks noChangeArrowheads="1"/>
            </p:cNvSpPr>
            <p:nvPr/>
          </p:nvSpPr>
          <p:spPr bwMode="auto">
            <a:xfrm>
              <a:off x="4926" y="2195"/>
              <a:ext cx="12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173" name="Freeform 147"/>
            <p:cNvSpPr>
              <a:spLocks/>
            </p:cNvSpPr>
            <p:nvPr/>
          </p:nvSpPr>
          <p:spPr bwMode="auto">
            <a:xfrm>
              <a:off x="828" y="539"/>
              <a:ext cx="48" cy="96"/>
            </a:xfrm>
            <a:custGeom>
              <a:avLst/>
              <a:gdLst>
                <a:gd name="T0" fmla="*/ 288 w 8"/>
                <a:gd name="T1" fmla="*/ 576 h 16"/>
                <a:gd name="T2" fmla="*/ 216 w 8"/>
                <a:gd name="T3" fmla="*/ 432 h 16"/>
                <a:gd name="T4" fmla="*/ 144 w 8"/>
                <a:gd name="T5" fmla="*/ 288 h 16"/>
                <a:gd name="T6" fmla="*/ 72 w 8"/>
                <a:gd name="T7" fmla="*/ 144 h 16"/>
                <a:gd name="T8" fmla="*/ 0 w 8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16"/>
                <a:gd name="T17" fmla="*/ 8 w 8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16">
                  <a:moveTo>
                    <a:pt x="8" y="16"/>
                  </a:moveTo>
                  <a:lnTo>
                    <a:pt x="6" y="12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4" name="Freeform 148"/>
            <p:cNvSpPr>
              <a:spLocks/>
            </p:cNvSpPr>
            <p:nvPr/>
          </p:nvSpPr>
          <p:spPr bwMode="auto">
            <a:xfrm>
              <a:off x="876" y="539"/>
              <a:ext cx="4056" cy="2154"/>
            </a:xfrm>
            <a:custGeom>
              <a:avLst/>
              <a:gdLst>
                <a:gd name="T0" fmla="*/ 360 w 676"/>
                <a:gd name="T1" fmla="*/ 1332 h 359"/>
                <a:gd name="T2" fmla="*/ 792 w 676"/>
                <a:gd name="T3" fmla="*/ 2160 h 359"/>
                <a:gd name="T4" fmla="*/ 1224 w 676"/>
                <a:gd name="T5" fmla="*/ 2988 h 359"/>
                <a:gd name="T6" fmla="*/ 1656 w 676"/>
                <a:gd name="T7" fmla="*/ 3744 h 359"/>
                <a:gd name="T8" fmla="*/ 2088 w 676"/>
                <a:gd name="T9" fmla="*/ 4500 h 359"/>
                <a:gd name="T10" fmla="*/ 2520 w 676"/>
                <a:gd name="T11" fmla="*/ 5220 h 359"/>
                <a:gd name="T12" fmla="*/ 2952 w 676"/>
                <a:gd name="T13" fmla="*/ 5904 h 359"/>
                <a:gd name="T14" fmla="*/ 3384 w 676"/>
                <a:gd name="T15" fmla="*/ 6552 h 359"/>
                <a:gd name="T16" fmla="*/ 3816 w 676"/>
                <a:gd name="T17" fmla="*/ 7200 h 359"/>
                <a:gd name="T18" fmla="*/ 4248 w 676"/>
                <a:gd name="T19" fmla="*/ 7776 h 359"/>
                <a:gd name="T20" fmla="*/ 4680 w 676"/>
                <a:gd name="T21" fmla="*/ 8316 h 359"/>
                <a:gd name="T22" fmla="*/ 5112 w 676"/>
                <a:gd name="T23" fmla="*/ 8856 h 359"/>
                <a:gd name="T24" fmla="*/ 5544 w 676"/>
                <a:gd name="T25" fmla="*/ 9360 h 359"/>
                <a:gd name="T26" fmla="*/ 5976 w 676"/>
                <a:gd name="T27" fmla="*/ 9828 h 359"/>
                <a:gd name="T28" fmla="*/ 6408 w 676"/>
                <a:gd name="T29" fmla="*/ 10260 h 359"/>
                <a:gd name="T30" fmla="*/ 6840 w 676"/>
                <a:gd name="T31" fmla="*/ 10656 h 359"/>
                <a:gd name="T32" fmla="*/ 7272 w 676"/>
                <a:gd name="T33" fmla="*/ 11016 h 359"/>
                <a:gd name="T34" fmla="*/ 7704 w 676"/>
                <a:gd name="T35" fmla="*/ 11340 h 359"/>
                <a:gd name="T36" fmla="*/ 8136 w 676"/>
                <a:gd name="T37" fmla="*/ 11628 h 359"/>
                <a:gd name="T38" fmla="*/ 8568 w 676"/>
                <a:gd name="T39" fmla="*/ 11916 h 359"/>
                <a:gd name="T40" fmla="*/ 9000 w 676"/>
                <a:gd name="T41" fmla="*/ 12168 h 359"/>
                <a:gd name="T42" fmla="*/ 9432 w 676"/>
                <a:gd name="T43" fmla="*/ 12348 h 359"/>
                <a:gd name="T44" fmla="*/ 9864 w 676"/>
                <a:gd name="T45" fmla="*/ 12528 h 359"/>
                <a:gd name="T46" fmla="*/ 10296 w 676"/>
                <a:gd name="T47" fmla="*/ 12672 h 359"/>
                <a:gd name="T48" fmla="*/ 10728 w 676"/>
                <a:gd name="T49" fmla="*/ 12780 h 359"/>
                <a:gd name="T50" fmla="*/ 11160 w 676"/>
                <a:gd name="T51" fmla="*/ 12888 h 359"/>
                <a:gd name="T52" fmla="*/ 11592 w 676"/>
                <a:gd name="T53" fmla="*/ 12924 h 359"/>
                <a:gd name="T54" fmla="*/ 12024 w 676"/>
                <a:gd name="T55" fmla="*/ 12924 h 359"/>
                <a:gd name="T56" fmla="*/ 12456 w 676"/>
                <a:gd name="T57" fmla="*/ 12924 h 359"/>
                <a:gd name="T58" fmla="*/ 12888 w 676"/>
                <a:gd name="T59" fmla="*/ 12888 h 359"/>
                <a:gd name="T60" fmla="*/ 13320 w 676"/>
                <a:gd name="T61" fmla="*/ 12780 h 359"/>
                <a:gd name="T62" fmla="*/ 13752 w 676"/>
                <a:gd name="T63" fmla="*/ 12672 h 359"/>
                <a:gd name="T64" fmla="*/ 14184 w 676"/>
                <a:gd name="T65" fmla="*/ 12528 h 359"/>
                <a:gd name="T66" fmla="*/ 14616 w 676"/>
                <a:gd name="T67" fmla="*/ 12348 h 359"/>
                <a:gd name="T68" fmla="*/ 15048 w 676"/>
                <a:gd name="T69" fmla="*/ 12168 h 359"/>
                <a:gd name="T70" fmla="*/ 15480 w 676"/>
                <a:gd name="T71" fmla="*/ 11916 h 359"/>
                <a:gd name="T72" fmla="*/ 15912 w 676"/>
                <a:gd name="T73" fmla="*/ 11628 h 359"/>
                <a:gd name="T74" fmla="*/ 16344 w 676"/>
                <a:gd name="T75" fmla="*/ 11340 h 359"/>
                <a:gd name="T76" fmla="*/ 16776 w 676"/>
                <a:gd name="T77" fmla="*/ 11016 h 359"/>
                <a:gd name="T78" fmla="*/ 17208 w 676"/>
                <a:gd name="T79" fmla="*/ 10656 h 359"/>
                <a:gd name="T80" fmla="*/ 17640 w 676"/>
                <a:gd name="T81" fmla="*/ 10260 h 359"/>
                <a:gd name="T82" fmla="*/ 18072 w 676"/>
                <a:gd name="T83" fmla="*/ 9828 h 359"/>
                <a:gd name="T84" fmla="*/ 18504 w 676"/>
                <a:gd name="T85" fmla="*/ 9360 h 359"/>
                <a:gd name="T86" fmla="*/ 18936 w 676"/>
                <a:gd name="T87" fmla="*/ 8856 h 359"/>
                <a:gd name="T88" fmla="*/ 19368 w 676"/>
                <a:gd name="T89" fmla="*/ 8316 h 359"/>
                <a:gd name="T90" fmla="*/ 19800 w 676"/>
                <a:gd name="T91" fmla="*/ 7776 h 359"/>
                <a:gd name="T92" fmla="*/ 20232 w 676"/>
                <a:gd name="T93" fmla="*/ 7200 h 359"/>
                <a:gd name="T94" fmla="*/ 20664 w 676"/>
                <a:gd name="T95" fmla="*/ 6552 h 359"/>
                <a:gd name="T96" fmla="*/ 21096 w 676"/>
                <a:gd name="T97" fmla="*/ 5904 h 359"/>
                <a:gd name="T98" fmla="*/ 21528 w 676"/>
                <a:gd name="T99" fmla="*/ 5220 h 359"/>
                <a:gd name="T100" fmla="*/ 21960 w 676"/>
                <a:gd name="T101" fmla="*/ 4500 h 359"/>
                <a:gd name="T102" fmla="*/ 22392 w 676"/>
                <a:gd name="T103" fmla="*/ 3744 h 359"/>
                <a:gd name="T104" fmla="*/ 22824 w 676"/>
                <a:gd name="T105" fmla="*/ 2988 h 359"/>
                <a:gd name="T106" fmla="*/ 23256 w 676"/>
                <a:gd name="T107" fmla="*/ 2160 h 359"/>
                <a:gd name="T108" fmla="*/ 23688 w 676"/>
                <a:gd name="T109" fmla="*/ 1332 h 359"/>
                <a:gd name="T110" fmla="*/ 24120 w 676"/>
                <a:gd name="T111" fmla="*/ 432 h 35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6"/>
                <a:gd name="T169" fmla="*/ 0 h 359"/>
                <a:gd name="T170" fmla="*/ 676 w 676"/>
                <a:gd name="T171" fmla="*/ 359 h 35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6" h="359">
                  <a:moveTo>
                    <a:pt x="0" y="16"/>
                  </a:moveTo>
                  <a:lnTo>
                    <a:pt x="2" y="21"/>
                  </a:lnTo>
                  <a:lnTo>
                    <a:pt x="4" y="25"/>
                  </a:lnTo>
                  <a:lnTo>
                    <a:pt x="6" y="29"/>
                  </a:lnTo>
                  <a:lnTo>
                    <a:pt x="8" y="33"/>
                  </a:lnTo>
                  <a:lnTo>
                    <a:pt x="10" y="37"/>
                  </a:lnTo>
                  <a:lnTo>
                    <a:pt x="12" y="41"/>
                  </a:lnTo>
                  <a:lnTo>
                    <a:pt x="14" y="45"/>
                  </a:lnTo>
                  <a:lnTo>
                    <a:pt x="16" y="48"/>
                  </a:lnTo>
                  <a:lnTo>
                    <a:pt x="18" y="52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4" y="64"/>
                  </a:lnTo>
                  <a:lnTo>
                    <a:pt x="26" y="68"/>
                  </a:lnTo>
                  <a:lnTo>
                    <a:pt x="28" y="72"/>
                  </a:lnTo>
                  <a:lnTo>
                    <a:pt x="30" y="75"/>
                  </a:lnTo>
                  <a:lnTo>
                    <a:pt x="32" y="79"/>
                  </a:lnTo>
                  <a:lnTo>
                    <a:pt x="34" y="83"/>
                  </a:lnTo>
                  <a:lnTo>
                    <a:pt x="36" y="86"/>
                  </a:lnTo>
                  <a:lnTo>
                    <a:pt x="38" y="90"/>
                  </a:lnTo>
                  <a:lnTo>
                    <a:pt x="40" y="94"/>
                  </a:lnTo>
                  <a:lnTo>
                    <a:pt x="42" y="97"/>
                  </a:lnTo>
                  <a:lnTo>
                    <a:pt x="44" y="101"/>
                  </a:lnTo>
                  <a:lnTo>
                    <a:pt x="46" y="104"/>
                  </a:lnTo>
                  <a:lnTo>
                    <a:pt x="48" y="108"/>
                  </a:lnTo>
                  <a:lnTo>
                    <a:pt x="50" y="111"/>
                  </a:lnTo>
                  <a:lnTo>
                    <a:pt x="52" y="115"/>
                  </a:lnTo>
                  <a:lnTo>
                    <a:pt x="54" y="118"/>
                  </a:lnTo>
                  <a:lnTo>
                    <a:pt x="56" y="122"/>
                  </a:lnTo>
                  <a:lnTo>
                    <a:pt x="58" y="125"/>
                  </a:lnTo>
                  <a:lnTo>
                    <a:pt x="60" y="129"/>
                  </a:lnTo>
                  <a:lnTo>
                    <a:pt x="62" y="132"/>
                  </a:lnTo>
                  <a:lnTo>
                    <a:pt x="64" y="135"/>
                  </a:lnTo>
                  <a:lnTo>
                    <a:pt x="66" y="139"/>
                  </a:lnTo>
                  <a:lnTo>
                    <a:pt x="68" y="142"/>
                  </a:lnTo>
                  <a:lnTo>
                    <a:pt x="70" y="145"/>
                  </a:lnTo>
                  <a:lnTo>
                    <a:pt x="72" y="148"/>
                  </a:lnTo>
                  <a:lnTo>
                    <a:pt x="74" y="152"/>
                  </a:lnTo>
                  <a:lnTo>
                    <a:pt x="76" y="155"/>
                  </a:lnTo>
                  <a:lnTo>
                    <a:pt x="78" y="158"/>
                  </a:lnTo>
                  <a:lnTo>
                    <a:pt x="80" y="161"/>
                  </a:lnTo>
                  <a:lnTo>
                    <a:pt x="82" y="164"/>
                  </a:lnTo>
                  <a:lnTo>
                    <a:pt x="84" y="167"/>
                  </a:lnTo>
                  <a:lnTo>
                    <a:pt x="86" y="170"/>
                  </a:lnTo>
                  <a:lnTo>
                    <a:pt x="88" y="173"/>
                  </a:lnTo>
                  <a:lnTo>
                    <a:pt x="90" y="176"/>
                  </a:lnTo>
                  <a:lnTo>
                    <a:pt x="92" y="179"/>
                  </a:lnTo>
                  <a:lnTo>
                    <a:pt x="94" y="182"/>
                  </a:lnTo>
                  <a:lnTo>
                    <a:pt x="96" y="185"/>
                  </a:lnTo>
                  <a:lnTo>
                    <a:pt x="98" y="188"/>
                  </a:lnTo>
                  <a:lnTo>
                    <a:pt x="100" y="191"/>
                  </a:lnTo>
                  <a:lnTo>
                    <a:pt x="102" y="194"/>
                  </a:lnTo>
                  <a:lnTo>
                    <a:pt x="104" y="197"/>
                  </a:lnTo>
                  <a:lnTo>
                    <a:pt x="106" y="200"/>
                  </a:lnTo>
                  <a:lnTo>
                    <a:pt x="108" y="202"/>
                  </a:lnTo>
                  <a:lnTo>
                    <a:pt x="110" y="205"/>
                  </a:lnTo>
                  <a:lnTo>
                    <a:pt x="112" y="208"/>
                  </a:lnTo>
                  <a:lnTo>
                    <a:pt x="114" y="211"/>
                  </a:lnTo>
                  <a:lnTo>
                    <a:pt x="116" y="213"/>
                  </a:lnTo>
                  <a:lnTo>
                    <a:pt x="118" y="216"/>
                  </a:lnTo>
                  <a:lnTo>
                    <a:pt x="120" y="219"/>
                  </a:lnTo>
                  <a:lnTo>
                    <a:pt x="122" y="221"/>
                  </a:lnTo>
                  <a:lnTo>
                    <a:pt x="124" y="224"/>
                  </a:lnTo>
                  <a:lnTo>
                    <a:pt x="126" y="226"/>
                  </a:lnTo>
                  <a:lnTo>
                    <a:pt x="128" y="229"/>
                  </a:lnTo>
                  <a:lnTo>
                    <a:pt x="130" y="231"/>
                  </a:lnTo>
                  <a:lnTo>
                    <a:pt x="132" y="234"/>
                  </a:lnTo>
                  <a:lnTo>
                    <a:pt x="134" y="236"/>
                  </a:lnTo>
                  <a:lnTo>
                    <a:pt x="136" y="239"/>
                  </a:lnTo>
                  <a:lnTo>
                    <a:pt x="138" y="241"/>
                  </a:lnTo>
                  <a:lnTo>
                    <a:pt x="140" y="244"/>
                  </a:lnTo>
                  <a:lnTo>
                    <a:pt x="142" y="246"/>
                  </a:lnTo>
                  <a:lnTo>
                    <a:pt x="144" y="248"/>
                  </a:lnTo>
                  <a:lnTo>
                    <a:pt x="146" y="251"/>
                  </a:lnTo>
                  <a:lnTo>
                    <a:pt x="148" y="253"/>
                  </a:lnTo>
                  <a:lnTo>
                    <a:pt x="150" y="255"/>
                  </a:lnTo>
                  <a:lnTo>
                    <a:pt x="152" y="258"/>
                  </a:lnTo>
                  <a:lnTo>
                    <a:pt x="154" y="260"/>
                  </a:lnTo>
                  <a:lnTo>
                    <a:pt x="156" y="262"/>
                  </a:lnTo>
                  <a:lnTo>
                    <a:pt x="158" y="264"/>
                  </a:lnTo>
                  <a:lnTo>
                    <a:pt x="160" y="266"/>
                  </a:lnTo>
                  <a:lnTo>
                    <a:pt x="162" y="268"/>
                  </a:lnTo>
                  <a:lnTo>
                    <a:pt x="164" y="270"/>
                  </a:lnTo>
                  <a:lnTo>
                    <a:pt x="166" y="273"/>
                  </a:lnTo>
                  <a:lnTo>
                    <a:pt x="168" y="275"/>
                  </a:lnTo>
                  <a:lnTo>
                    <a:pt x="170" y="277"/>
                  </a:lnTo>
                  <a:lnTo>
                    <a:pt x="172" y="279"/>
                  </a:lnTo>
                  <a:lnTo>
                    <a:pt x="174" y="281"/>
                  </a:lnTo>
                  <a:lnTo>
                    <a:pt x="176" y="283"/>
                  </a:lnTo>
                  <a:lnTo>
                    <a:pt x="178" y="285"/>
                  </a:lnTo>
                  <a:lnTo>
                    <a:pt x="180" y="286"/>
                  </a:lnTo>
                  <a:lnTo>
                    <a:pt x="182" y="288"/>
                  </a:lnTo>
                  <a:lnTo>
                    <a:pt x="184" y="290"/>
                  </a:lnTo>
                  <a:lnTo>
                    <a:pt x="186" y="292"/>
                  </a:lnTo>
                  <a:lnTo>
                    <a:pt x="188" y="294"/>
                  </a:lnTo>
                  <a:lnTo>
                    <a:pt x="190" y="296"/>
                  </a:lnTo>
                  <a:lnTo>
                    <a:pt x="192" y="297"/>
                  </a:lnTo>
                  <a:lnTo>
                    <a:pt x="194" y="299"/>
                  </a:lnTo>
                  <a:lnTo>
                    <a:pt x="196" y="301"/>
                  </a:lnTo>
                  <a:lnTo>
                    <a:pt x="198" y="302"/>
                  </a:lnTo>
                  <a:lnTo>
                    <a:pt x="200" y="304"/>
                  </a:lnTo>
                  <a:lnTo>
                    <a:pt x="202" y="306"/>
                  </a:lnTo>
                  <a:lnTo>
                    <a:pt x="204" y="307"/>
                  </a:lnTo>
                  <a:lnTo>
                    <a:pt x="206" y="309"/>
                  </a:lnTo>
                  <a:lnTo>
                    <a:pt x="208" y="311"/>
                  </a:lnTo>
                  <a:lnTo>
                    <a:pt x="210" y="312"/>
                  </a:lnTo>
                  <a:lnTo>
                    <a:pt x="212" y="314"/>
                  </a:lnTo>
                  <a:lnTo>
                    <a:pt x="214" y="315"/>
                  </a:lnTo>
                  <a:lnTo>
                    <a:pt x="216" y="317"/>
                  </a:lnTo>
                  <a:lnTo>
                    <a:pt x="218" y="318"/>
                  </a:lnTo>
                  <a:lnTo>
                    <a:pt x="220" y="319"/>
                  </a:lnTo>
                  <a:lnTo>
                    <a:pt x="222" y="321"/>
                  </a:lnTo>
                  <a:lnTo>
                    <a:pt x="224" y="322"/>
                  </a:lnTo>
                  <a:lnTo>
                    <a:pt x="226" y="323"/>
                  </a:lnTo>
                  <a:lnTo>
                    <a:pt x="228" y="325"/>
                  </a:lnTo>
                  <a:lnTo>
                    <a:pt x="230" y="326"/>
                  </a:lnTo>
                  <a:lnTo>
                    <a:pt x="232" y="327"/>
                  </a:lnTo>
                  <a:lnTo>
                    <a:pt x="234" y="329"/>
                  </a:lnTo>
                  <a:lnTo>
                    <a:pt x="236" y="330"/>
                  </a:lnTo>
                  <a:lnTo>
                    <a:pt x="238" y="331"/>
                  </a:lnTo>
                  <a:lnTo>
                    <a:pt x="240" y="332"/>
                  </a:lnTo>
                  <a:lnTo>
                    <a:pt x="242" y="333"/>
                  </a:lnTo>
                  <a:lnTo>
                    <a:pt x="244" y="334"/>
                  </a:lnTo>
                  <a:lnTo>
                    <a:pt x="246" y="336"/>
                  </a:lnTo>
                  <a:lnTo>
                    <a:pt x="248" y="337"/>
                  </a:lnTo>
                  <a:lnTo>
                    <a:pt x="250" y="338"/>
                  </a:lnTo>
                  <a:lnTo>
                    <a:pt x="252" y="339"/>
                  </a:lnTo>
                  <a:lnTo>
                    <a:pt x="254" y="340"/>
                  </a:lnTo>
                  <a:lnTo>
                    <a:pt x="256" y="341"/>
                  </a:lnTo>
                  <a:lnTo>
                    <a:pt x="258" y="342"/>
                  </a:lnTo>
                  <a:lnTo>
                    <a:pt x="260" y="343"/>
                  </a:lnTo>
                  <a:lnTo>
                    <a:pt x="262" y="343"/>
                  </a:lnTo>
                  <a:lnTo>
                    <a:pt x="264" y="344"/>
                  </a:lnTo>
                  <a:lnTo>
                    <a:pt x="266" y="345"/>
                  </a:lnTo>
                  <a:lnTo>
                    <a:pt x="268" y="346"/>
                  </a:lnTo>
                  <a:lnTo>
                    <a:pt x="270" y="347"/>
                  </a:lnTo>
                  <a:lnTo>
                    <a:pt x="272" y="348"/>
                  </a:lnTo>
                  <a:lnTo>
                    <a:pt x="274" y="348"/>
                  </a:lnTo>
                  <a:lnTo>
                    <a:pt x="276" y="349"/>
                  </a:lnTo>
                  <a:lnTo>
                    <a:pt x="278" y="350"/>
                  </a:lnTo>
                  <a:lnTo>
                    <a:pt x="280" y="350"/>
                  </a:lnTo>
                  <a:lnTo>
                    <a:pt x="282" y="351"/>
                  </a:lnTo>
                  <a:lnTo>
                    <a:pt x="284" y="352"/>
                  </a:lnTo>
                  <a:lnTo>
                    <a:pt x="286" y="352"/>
                  </a:lnTo>
                  <a:lnTo>
                    <a:pt x="288" y="353"/>
                  </a:lnTo>
                  <a:lnTo>
                    <a:pt x="290" y="353"/>
                  </a:lnTo>
                  <a:lnTo>
                    <a:pt x="292" y="354"/>
                  </a:lnTo>
                  <a:lnTo>
                    <a:pt x="294" y="354"/>
                  </a:lnTo>
                  <a:lnTo>
                    <a:pt x="296" y="355"/>
                  </a:lnTo>
                  <a:lnTo>
                    <a:pt x="298" y="355"/>
                  </a:lnTo>
                  <a:lnTo>
                    <a:pt x="300" y="356"/>
                  </a:lnTo>
                  <a:lnTo>
                    <a:pt x="302" y="356"/>
                  </a:lnTo>
                  <a:lnTo>
                    <a:pt x="304" y="357"/>
                  </a:lnTo>
                  <a:lnTo>
                    <a:pt x="306" y="357"/>
                  </a:lnTo>
                  <a:lnTo>
                    <a:pt x="308" y="357"/>
                  </a:lnTo>
                  <a:lnTo>
                    <a:pt x="310" y="358"/>
                  </a:lnTo>
                  <a:lnTo>
                    <a:pt x="312" y="358"/>
                  </a:lnTo>
                  <a:lnTo>
                    <a:pt x="314" y="358"/>
                  </a:lnTo>
                  <a:lnTo>
                    <a:pt x="316" y="358"/>
                  </a:lnTo>
                  <a:lnTo>
                    <a:pt x="318" y="359"/>
                  </a:lnTo>
                  <a:lnTo>
                    <a:pt x="320" y="359"/>
                  </a:lnTo>
                  <a:lnTo>
                    <a:pt x="322" y="359"/>
                  </a:lnTo>
                  <a:lnTo>
                    <a:pt x="324" y="359"/>
                  </a:lnTo>
                  <a:lnTo>
                    <a:pt x="326" y="359"/>
                  </a:lnTo>
                  <a:lnTo>
                    <a:pt x="328" y="359"/>
                  </a:lnTo>
                  <a:lnTo>
                    <a:pt x="330" y="359"/>
                  </a:lnTo>
                  <a:lnTo>
                    <a:pt x="332" y="359"/>
                  </a:lnTo>
                  <a:lnTo>
                    <a:pt x="334" y="359"/>
                  </a:lnTo>
                  <a:lnTo>
                    <a:pt x="336" y="359"/>
                  </a:lnTo>
                  <a:lnTo>
                    <a:pt x="338" y="359"/>
                  </a:lnTo>
                  <a:lnTo>
                    <a:pt x="340" y="359"/>
                  </a:lnTo>
                  <a:lnTo>
                    <a:pt x="342" y="359"/>
                  </a:lnTo>
                  <a:lnTo>
                    <a:pt x="344" y="359"/>
                  </a:lnTo>
                  <a:lnTo>
                    <a:pt x="346" y="359"/>
                  </a:lnTo>
                  <a:lnTo>
                    <a:pt x="348" y="359"/>
                  </a:lnTo>
                  <a:lnTo>
                    <a:pt x="350" y="359"/>
                  </a:lnTo>
                  <a:lnTo>
                    <a:pt x="352" y="358"/>
                  </a:lnTo>
                  <a:lnTo>
                    <a:pt x="354" y="358"/>
                  </a:lnTo>
                  <a:lnTo>
                    <a:pt x="356" y="358"/>
                  </a:lnTo>
                  <a:lnTo>
                    <a:pt x="358" y="358"/>
                  </a:lnTo>
                  <a:lnTo>
                    <a:pt x="360" y="357"/>
                  </a:lnTo>
                  <a:lnTo>
                    <a:pt x="362" y="357"/>
                  </a:lnTo>
                  <a:lnTo>
                    <a:pt x="364" y="357"/>
                  </a:lnTo>
                  <a:lnTo>
                    <a:pt x="366" y="356"/>
                  </a:lnTo>
                  <a:lnTo>
                    <a:pt x="368" y="356"/>
                  </a:lnTo>
                  <a:lnTo>
                    <a:pt x="370" y="355"/>
                  </a:lnTo>
                  <a:lnTo>
                    <a:pt x="372" y="355"/>
                  </a:lnTo>
                  <a:lnTo>
                    <a:pt x="374" y="354"/>
                  </a:lnTo>
                  <a:lnTo>
                    <a:pt x="376" y="354"/>
                  </a:lnTo>
                  <a:lnTo>
                    <a:pt x="378" y="353"/>
                  </a:lnTo>
                  <a:lnTo>
                    <a:pt x="380" y="353"/>
                  </a:lnTo>
                  <a:lnTo>
                    <a:pt x="382" y="352"/>
                  </a:lnTo>
                  <a:lnTo>
                    <a:pt x="384" y="352"/>
                  </a:lnTo>
                  <a:lnTo>
                    <a:pt x="386" y="351"/>
                  </a:lnTo>
                  <a:lnTo>
                    <a:pt x="388" y="350"/>
                  </a:lnTo>
                  <a:lnTo>
                    <a:pt x="390" y="350"/>
                  </a:lnTo>
                  <a:lnTo>
                    <a:pt x="392" y="349"/>
                  </a:lnTo>
                  <a:lnTo>
                    <a:pt x="394" y="348"/>
                  </a:lnTo>
                  <a:lnTo>
                    <a:pt x="396" y="348"/>
                  </a:lnTo>
                  <a:lnTo>
                    <a:pt x="398" y="347"/>
                  </a:lnTo>
                  <a:lnTo>
                    <a:pt x="400" y="346"/>
                  </a:lnTo>
                  <a:lnTo>
                    <a:pt x="402" y="345"/>
                  </a:lnTo>
                  <a:lnTo>
                    <a:pt x="404" y="344"/>
                  </a:lnTo>
                  <a:lnTo>
                    <a:pt x="406" y="343"/>
                  </a:lnTo>
                  <a:lnTo>
                    <a:pt x="408" y="343"/>
                  </a:lnTo>
                  <a:lnTo>
                    <a:pt x="410" y="342"/>
                  </a:lnTo>
                  <a:lnTo>
                    <a:pt x="412" y="341"/>
                  </a:lnTo>
                  <a:lnTo>
                    <a:pt x="414" y="340"/>
                  </a:lnTo>
                  <a:lnTo>
                    <a:pt x="416" y="339"/>
                  </a:lnTo>
                  <a:lnTo>
                    <a:pt x="418" y="338"/>
                  </a:lnTo>
                  <a:lnTo>
                    <a:pt x="420" y="337"/>
                  </a:lnTo>
                  <a:lnTo>
                    <a:pt x="422" y="336"/>
                  </a:lnTo>
                  <a:lnTo>
                    <a:pt x="424" y="334"/>
                  </a:lnTo>
                  <a:lnTo>
                    <a:pt x="426" y="333"/>
                  </a:lnTo>
                  <a:lnTo>
                    <a:pt x="428" y="332"/>
                  </a:lnTo>
                  <a:lnTo>
                    <a:pt x="430" y="331"/>
                  </a:lnTo>
                  <a:lnTo>
                    <a:pt x="432" y="330"/>
                  </a:lnTo>
                  <a:lnTo>
                    <a:pt x="434" y="329"/>
                  </a:lnTo>
                  <a:lnTo>
                    <a:pt x="436" y="327"/>
                  </a:lnTo>
                  <a:lnTo>
                    <a:pt x="438" y="326"/>
                  </a:lnTo>
                  <a:lnTo>
                    <a:pt x="440" y="325"/>
                  </a:lnTo>
                  <a:lnTo>
                    <a:pt x="442" y="323"/>
                  </a:lnTo>
                  <a:lnTo>
                    <a:pt x="444" y="322"/>
                  </a:lnTo>
                  <a:lnTo>
                    <a:pt x="446" y="321"/>
                  </a:lnTo>
                  <a:lnTo>
                    <a:pt x="448" y="319"/>
                  </a:lnTo>
                  <a:lnTo>
                    <a:pt x="450" y="318"/>
                  </a:lnTo>
                  <a:lnTo>
                    <a:pt x="452" y="317"/>
                  </a:lnTo>
                  <a:lnTo>
                    <a:pt x="454" y="315"/>
                  </a:lnTo>
                  <a:lnTo>
                    <a:pt x="456" y="314"/>
                  </a:lnTo>
                  <a:lnTo>
                    <a:pt x="458" y="312"/>
                  </a:lnTo>
                  <a:lnTo>
                    <a:pt x="460" y="311"/>
                  </a:lnTo>
                  <a:lnTo>
                    <a:pt x="462" y="309"/>
                  </a:lnTo>
                  <a:lnTo>
                    <a:pt x="464" y="307"/>
                  </a:lnTo>
                  <a:lnTo>
                    <a:pt x="466" y="306"/>
                  </a:lnTo>
                  <a:lnTo>
                    <a:pt x="468" y="304"/>
                  </a:lnTo>
                  <a:lnTo>
                    <a:pt x="470" y="302"/>
                  </a:lnTo>
                  <a:lnTo>
                    <a:pt x="472" y="301"/>
                  </a:lnTo>
                  <a:lnTo>
                    <a:pt x="474" y="299"/>
                  </a:lnTo>
                  <a:lnTo>
                    <a:pt x="476" y="297"/>
                  </a:lnTo>
                  <a:lnTo>
                    <a:pt x="478" y="296"/>
                  </a:lnTo>
                  <a:lnTo>
                    <a:pt x="480" y="294"/>
                  </a:lnTo>
                  <a:lnTo>
                    <a:pt x="482" y="292"/>
                  </a:lnTo>
                  <a:lnTo>
                    <a:pt x="484" y="290"/>
                  </a:lnTo>
                  <a:lnTo>
                    <a:pt x="486" y="288"/>
                  </a:lnTo>
                  <a:lnTo>
                    <a:pt x="488" y="286"/>
                  </a:lnTo>
                  <a:lnTo>
                    <a:pt x="490" y="285"/>
                  </a:lnTo>
                  <a:lnTo>
                    <a:pt x="492" y="283"/>
                  </a:lnTo>
                  <a:lnTo>
                    <a:pt x="494" y="281"/>
                  </a:lnTo>
                  <a:lnTo>
                    <a:pt x="496" y="279"/>
                  </a:lnTo>
                  <a:lnTo>
                    <a:pt x="498" y="277"/>
                  </a:lnTo>
                  <a:lnTo>
                    <a:pt x="500" y="275"/>
                  </a:lnTo>
                  <a:lnTo>
                    <a:pt x="502" y="273"/>
                  </a:lnTo>
                  <a:lnTo>
                    <a:pt x="504" y="271"/>
                  </a:lnTo>
                  <a:lnTo>
                    <a:pt x="506" y="268"/>
                  </a:lnTo>
                  <a:lnTo>
                    <a:pt x="508" y="266"/>
                  </a:lnTo>
                  <a:lnTo>
                    <a:pt x="510" y="264"/>
                  </a:lnTo>
                  <a:lnTo>
                    <a:pt x="512" y="262"/>
                  </a:lnTo>
                  <a:lnTo>
                    <a:pt x="514" y="260"/>
                  </a:lnTo>
                  <a:lnTo>
                    <a:pt x="516" y="258"/>
                  </a:lnTo>
                  <a:lnTo>
                    <a:pt x="518" y="255"/>
                  </a:lnTo>
                  <a:lnTo>
                    <a:pt x="520" y="253"/>
                  </a:lnTo>
                  <a:lnTo>
                    <a:pt x="522" y="251"/>
                  </a:lnTo>
                  <a:lnTo>
                    <a:pt x="524" y="248"/>
                  </a:lnTo>
                  <a:lnTo>
                    <a:pt x="526" y="246"/>
                  </a:lnTo>
                  <a:lnTo>
                    <a:pt x="528" y="244"/>
                  </a:lnTo>
                  <a:lnTo>
                    <a:pt x="530" y="241"/>
                  </a:lnTo>
                  <a:lnTo>
                    <a:pt x="532" y="239"/>
                  </a:lnTo>
                  <a:lnTo>
                    <a:pt x="534" y="236"/>
                  </a:lnTo>
                  <a:lnTo>
                    <a:pt x="536" y="234"/>
                  </a:lnTo>
                  <a:lnTo>
                    <a:pt x="538" y="231"/>
                  </a:lnTo>
                  <a:lnTo>
                    <a:pt x="540" y="229"/>
                  </a:lnTo>
                  <a:lnTo>
                    <a:pt x="542" y="226"/>
                  </a:lnTo>
                  <a:lnTo>
                    <a:pt x="544" y="224"/>
                  </a:lnTo>
                  <a:lnTo>
                    <a:pt x="546" y="221"/>
                  </a:lnTo>
                  <a:lnTo>
                    <a:pt x="548" y="219"/>
                  </a:lnTo>
                  <a:lnTo>
                    <a:pt x="550" y="216"/>
                  </a:lnTo>
                  <a:lnTo>
                    <a:pt x="552" y="213"/>
                  </a:lnTo>
                  <a:lnTo>
                    <a:pt x="554" y="211"/>
                  </a:lnTo>
                  <a:lnTo>
                    <a:pt x="556" y="208"/>
                  </a:lnTo>
                  <a:lnTo>
                    <a:pt x="558" y="205"/>
                  </a:lnTo>
                  <a:lnTo>
                    <a:pt x="560" y="202"/>
                  </a:lnTo>
                  <a:lnTo>
                    <a:pt x="562" y="200"/>
                  </a:lnTo>
                  <a:lnTo>
                    <a:pt x="564" y="197"/>
                  </a:lnTo>
                  <a:lnTo>
                    <a:pt x="566" y="194"/>
                  </a:lnTo>
                  <a:lnTo>
                    <a:pt x="568" y="191"/>
                  </a:lnTo>
                  <a:lnTo>
                    <a:pt x="570" y="188"/>
                  </a:lnTo>
                  <a:lnTo>
                    <a:pt x="572" y="185"/>
                  </a:lnTo>
                  <a:lnTo>
                    <a:pt x="574" y="182"/>
                  </a:lnTo>
                  <a:lnTo>
                    <a:pt x="576" y="179"/>
                  </a:lnTo>
                  <a:lnTo>
                    <a:pt x="578" y="176"/>
                  </a:lnTo>
                  <a:lnTo>
                    <a:pt x="580" y="173"/>
                  </a:lnTo>
                  <a:lnTo>
                    <a:pt x="582" y="170"/>
                  </a:lnTo>
                  <a:lnTo>
                    <a:pt x="584" y="167"/>
                  </a:lnTo>
                  <a:lnTo>
                    <a:pt x="586" y="164"/>
                  </a:lnTo>
                  <a:lnTo>
                    <a:pt x="588" y="161"/>
                  </a:lnTo>
                  <a:lnTo>
                    <a:pt x="590" y="158"/>
                  </a:lnTo>
                  <a:lnTo>
                    <a:pt x="592" y="155"/>
                  </a:lnTo>
                  <a:lnTo>
                    <a:pt x="594" y="152"/>
                  </a:lnTo>
                  <a:lnTo>
                    <a:pt x="596" y="148"/>
                  </a:lnTo>
                  <a:lnTo>
                    <a:pt x="598" y="145"/>
                  </a:lnTo>
                  <a:lnTo>
                    <a:pt x="600" y="142"/>
                  </a:lnTo>
                  <a:lnTo>
                    <a:pt x="602" y="139"/>
                  </a:lnTo>
                  <a:lnTo>
                    <a:pt x="604" y="135"/>
                  </a:lnTo>
                  <a:lnTo>
                    <a:pt x="606" y="132"/>
                  </a:lnTo>
                  <a:lnTo>
                    <a:pt x="608" y="129"/>
                  </a:lnTo>
                  <a:lnTo>
                    <a:pt x="610" y="125"/>
                  </a:lnTo>
                  <a:lnTo>
                    <a:pt x="612" y="122"/>
                  </a:lnTo>
                  <a:lnTo>
                    <a:pt x="614" y="118"/>
                  </a:lnTo>
                  <a:lnTo>
                    <a:pt x="616" y="115"/>
                  </a:lnTo>
                  <a:lnTo>
                    <a:pt x="618" y="111"/>
                  </a:lnTo>
                  <a:lnTo>
                    <a:pt x="620" y="108"/>
                  </a:lnTo>
                  <a:lnTo>
                    <a:pt x="622" y="104"/>
                  </a:lnTo>
                  <a:lnTo>
                    <a:pt x="624" y="101"/>
                  </a:lnTo>
                  <a:lnTo>
                    <a:pt x="626" y="97"/>
                  </a:lnTo>
                  <a:lnTo>
                    <a:pt x="628" y="94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3"/>
                  </a:lnTo>
                  <a:lnTo>
                    <a:pt x="636" y="79"/>
                  </a:lnTo>
                  <a:lnTo>
                    <a:pt x="638" y="75"/>
                  </a:lnTo>
                  <a:lnTo>
                    <a:pt x="640" y="72"/>
                  </a:lnTo>
                  <a:lnTo>
                    <a:pt x="642" y="68"/>
                  </a:lnTo>
                  <a:lnTo>
                    <a:pt x="644" y="64"/>
                  </a:lnTo>
                  <a:lnTo>
                    <a:pt x="646" y="60"/>
                  </a:lnTo>
                  <a:lnTo>
                    <a:pt x="648" y="56"/>
                  </a:lnTo>
                  <a:lnTo>
                    <a:pt x="650" y="52"/>
                  </a:lnTo>
                  <a:lnTo>
                    <a:pt x="652" y="48"/>
                  </a:lnTo>
                  <a:lnTo>
                    <a:pt x="654" y="45"/>
                  </a:lnTo>
                  <a:lnTo>
                    <a:pt x="656" y="41"/>
                  </a:lnTo>
                  <a:lnTo>
                    <a:pt x="658" y="37"/>
                  </a:lnTo>
                  <a:lnTo>
                    <a:pt x="660" y="33"/>
                  </a:lnTo>
                  <a:lnTo>
                    <a:pt x="662" y="29"/>
                  </a:lnTo>
                  <a:lnTo>
                    <a:pt x="664" y="25"/>
                  </a:lnTo>
                  <a:lnTo>
                    <a:pt x="666" y="21"/>
                  </a:lnTo>
                  <a:lnTo>
                    <a:pt x="668" y="16"/>
                  </a:lnTo>
                  <a:lnTo>
                    <a:pt x="670" y="12"/>
                  </a:lnTo>
                  <a:lnTo>
                    <a:pt x="672" y="8"/>
                  </a:lnTo>
                  <a:lnTo>
                    <a:pt x="674" y="4"/>
                  </a:lnTo>
                  <a:lnTo>
                    <a:pt x="676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5" name="Rectangle 149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6" name="Group 123"/>
          <p:cNvGrpSpPr>
            <a:grpSpLocks noChangeAspect="1"/>
          </p:cNvGrpSpPr>
          <p:nvPr/>
        </p:nvGrpSpPr>
        <p:grpSpPr bwMode="auto">
          <a:xfrm rot="10800000">
            <a:off x="6715125" y="928688"/>
            <a:ext cx="1849438" cy="1881187"/>
            <a:chOff x="-192" y="379"/>
            <a:chExt cx="6144" cy="3394"/>
          </a:xfrm>
        </p:grpSpPr>
        <p:sp>
          <p:nvSpPr>
            <p:cNvPr id="2122" name="AutoShape 122"/>
            <p:cNvSpPr>
              <a:spLocks noChangeAspect="1" noChangeArrowheads="1" noTextEdit="1"/>
            </p:cNvSpPr>
            <p:nvPr/>
          </p:nvSpPr>
          <p:spPr bwMode="auto">
            <a:xfrm>
              <a:off x="-192" y="551"/>
              <a:ext cx="6144" cy="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3" name="Rectangle 124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4" name="Line 125"/>
            <p:cNvSpPr>
              <a:spLocks noChangeShapeType="1"/>
            </p:cNvSpPr>
            <p:nvPr/>
          </p:nvSpPr>
          <p:spPr bwMode="auto">
            <a:xfrm>
              <a:off x="-180" y="214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5" name="Line 126"/>
            <p:cNvSpPr>
              <a:spLocks noChangeShapeType="1"/>
            </p:cNvSpPr>
            <p:nvPr/>
          </p:nvSpPr>
          <p:spPr bwMode="auto">
            <a:xfrm>
              <a:off x="-180" y="2153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6" name="Line 127"/>
            <p:cNvSpPr>
              <a:spLocks noChangeShapeType="1"/>
            </p:cNvSpPr>
            <p:nvPr/>
          </p:nvSpPr>
          <p:spPr bwMode="auto">
            <a:xfrm>
              <a:off x="-180" y="2159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7" name="Line 128"/>
            <p:cNvSpPr>
              <a:spLocks noChangeShapeType="1"/>
            </p:cNvSpPr>
            <p:nvPr/>
          </p:nvSpPr>
          <p:spPr bwMode="auto">
            <a:xfrm>
              <a:off x="-180" y="2165"/>
              <a:ext cx="612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8" name="Rectangle 129"/>
            <p:cNvSpPr>
              <a:spLocks noChangeArrowheads="1"/>
            </p:cNvSpPr>
            <p:nvPr/>
          </p:nvSpPr>
          <p:spPr bwMode="auto">
            <a:xfrm>
              <a:off x="5820" y="1967"/>
              <a:ext cx="10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29" name="Freeform 130"/>
            <p:cNvSpPr>
              <a:spLocks/>
            </p:cNvSpPr>
            <p:nvPr/>
          </p:nvSpPr>
          <p:spPr bwMode="auto">
            <a:xfrm>
              <a:off x="5880" y="2105"/>
              <a:ext cx="54" cy="108"/>
            </a:xfrm>
            <a:custGeom>
              <a:avLst/>
              <a:gdLst>
                <a:gd name="T0" fmla="*/ 0 w 54"/>
                <a:gd name="T1" fmla="*/ 0 h 108"/>
                <a:gd name="T2" fmla="*/ 54 w 54"/>
                <a:gd name="T3" fmla="*/ 54 h 108"/>
                <a:gd name="T4" fmla="*/ 0 w 54"/>
                <a:gd name="T5" fmla="*/ 108 h 108"/>
                <a:gd name="T6" fmla="*/ 0 w 54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08"/>
                <a:gd name="T14" fmla="*/ 54 w 54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08">
                  <a:moveTo>
                    <a:pt x="0" y="0"/>
                  </a:moveTo>
                  <a:lnTo>
                    <a:pt x="54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0" name="Line 131"/>
            <p:cNvSpPr>
              <a:spLocks noChangeShapeType="1"/>
            </p:cNvSpPr>
            <p:nvPr/>
          </p:nvSpPr>
          <p:spPr bwMode="auto">
            <a:xfrm flipV="1">
              <a:off x="2868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1" name="Line 132"/>
            <p:cNvSpPr>
              <a:spLocks noChangeShapeType="1"/>
            </p:cNvSpPr>
            <p:nvPr/>
          </p:nvSpPr>
          <p:spPr bwMode="auto">
            <a:xfrm flipV="1">
              <a:off x="2874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2" name="Line 133"/>
            <p:cNvSpPr>
              <a:spLocks noChangeShapeType="1"/>
            </p:cNvSpPr>
            <p:nvPr/>
          </p:nvSpPr>
          <p:spPr bwMode="auto">
            <a:xfrm flipV="1">
              <a:off x="2880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3" name="Line 134"/>
            <p:cNvSpPr>
              <a:spLocks noChangeShapeType="1"/>
            </p:cNvSpPr>
            <p:nvPr/>
          </p:nvSpPr>
          <p:spPr bwMode="auto">
            <a:xfrm flipV="1">
              <a:off x="2886" y="557"/>
              <a:ext cx="1" cy="320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4" name="Rectangle 135"/>
            <p:cNvSpPr>
              <a:spLocks noChangeArrowheads="1"/>
            </p:cNvSpPr>
            <p:nvPr/>
          </p:nvSpPr>
          <p:spPr bwMode="auto">
            <a:xfrm>
              <a:off x="3003" y="379"/>
              <a:ext cx="0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135" name="Freeform 136"/>
            <p:cNvSpPr>
              <a:spLocks/>
            </p:cNvSpPr>
            <p:nvPr/>
          </p:nvSpPr>
          <p:spPr bwMode="auto">
            <a:xfrm>
              <a:off x="2826" y="563"/>
              <a:ext cx="108" cy="54"/>
            </a:xfrm>
            <a:custGeom>
              <a:avLst/>
              <a:gdLst>
                <a:gd name="T0" fmla="*/ 0 w 108"/>
                <a:gd name="T1" fmla="*/ 54 h 54"/>
                <a:gd name="T2" fmla="*/ 54 w 108"/>
                <a:gd name="T3" fmla="*/ 0 h 54"/>
                <a:gd name="T4" fmla="*/ 108 w 108"/>
                <a:gd name="T5" fmla="*/ 54 h 54"/>
                <a:gd name="T6" fmla="*/ 0 w 108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"/>
                <a:gd name="T13" fmla="*/ 0 h 54"/>
                <a:gd name="T14" fmla="*/ 108 w 10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" h="54">
                  <a:moveTo>
                    <a:pt x="0" y="54"/>
                  </a:moveTo>
                  <a:lnTo>
                    <a:pt x="54" y="0"/>
                  </a:lnTo>
                  <a:lnTo>
                    <a:pt x="108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6" name="Rectangle 137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7" name="Line 138"/>
            <p:cNvSpPr>
              <a:spLocks noChangeShapeType="1"/>
            </p:cNvSpPr>
            <p:nvPr/>
          </p:nvSpPr>
          <p:spPr bwMode="auto">
            <a:xfrm>
              <a:off x="840" y="212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8" name="Rectangle 139"/>
            <p:cNvSpPr>
              <a:spLocks noChangeArrowheads="1"/>
            </p:cNvSpPr>
            <p:nvPr/>
          </p:nvSpPr>
          <p:spPr bwMode="auto">
            <a:xfrm>
              <a:off x="692" y="2079"/>
              <a:ext cx="357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</a:t>
              </a:r>
              <a:endParaRPr lang="en-US"/>
            </a:p>
          </p:txBody>
        </p:sp>
        <p:sp>
          <p:nvSpPr>
            <p:cNvPr id="2139" name="Line 140"/>
            <p:cNvSpPr>
              <a:spLocks noChangeShapeType="1"/>
            </p:cNvSpPr>
            <p:nvPr/>
          </p:nvSpPr>
          <p:spPr bwMode="auto">
            <a:xfrm>
              <a:off x="1860" y="212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0" name="Rectangle 141"/>
            <p:cNvSpPr>
              <a:spLocks noChangeArrowheads="1"/>
            </p:cNvSpPr>
            <p:nvPr/>
          </p:nvSpPr>
          <p:spPr bwMode="auto">
            <a:xfrm>
              <a:off x="1712" y="2079"/>
              <a:ext cx="357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</a:t>
              </a:r>
              <a:endParaRPr lang="en-US"/>
            </a:p>
          </p:txBody>
        </p:sp>
        <p:sp>
          <p:nvSpPr>
            <p:cNvPr id="2141" name="Rectangle 142"/>
            <p:cNvSpPr>
              <a:spLocks noChangeArrowheads="1"/>
            </p:cNvSpPr>
            <p:nvPr/>
          </p:nvSpPr>
          <p:spPr bwMode="auto">
            <a:xfrm>
              <a:off x="2904" y="2195"/>
              <a:ext cx="12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142" name="Line 143"/>
            <p:cNvSpPr>
              <a:spLocks noChangeShapeType="1"/>
            </p:cNvSpPr>
            <p:nvPr/>
          </p:nvSpPr>
          <p:spPr bwMode="auto">
            <a:xfrm>
              <a:off x="3900" y="212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3" name="Rectangle 144"/>
            <p:cNvSpPr>
              <a:spLocks noChangeArrowheads="1"/>
            </p:cNvSpPr>
            <p:nvPr/>
          </p:nvSpPr>
          <p:spPr bwMode="auto">
            <a:xfrm>
              <a:off x="3966" y="2023"/>
              <a:ext cx="0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144" name="Line 145"/>
            <p:cNvSpPr>
              <a:spLocks noChangeShapeType="1"/>
            </p:cNvSpPr>
            <p:nvPr/>
          </p:nvSpPr>
          <p:spPr bwMode="auto">
            <a:xfrm>
              <a:off x="4920" y="212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5" name="Rectangle 146"/>
            <p:cNvSpPr>
              <a:spLocks noChangeArrowheads="1"/>
            </p:cNvSpPr>
            <p:nvPr/>
          </p:nvSpPr>
          <p:spPr bwMode="auto">
            <a:xfrm>
              <a:off x="4986" y="2023"/>
              <a:ext cx="0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146" name="Freeform 147"/>
            <p:cNvSpPr>
              <a:spLocks/>
            </p:cNvSpPr>
            <p:nvPr/>
          </p:nvSpPr>
          <p:spPr bwMode="auto">
            <a:xfrm>
              <a:off x="828" y="539"/>
              <a:ext cx="48" cy="96"/>
            </a:xfrm>
            <a:custGeom>
              <a:avLst/>
              <a:gdLst>
                <a:gd name="T0" fmla="*/ 288 w 8"/>
                <a:gd name="T1" fmla="*/ 576 h 16"/>
                <a:gd name="T2" fmla="*/ 216 w 8"/>
                <a:gd name="T3" fmla="*/ 432 h 16"/>
                <a:gd name="T4" fmla="*/ 144 w 8"/>
                <a:gd name="T5" fmla="*/ 288 h 16"/>
                <a:gd name="T6" fmla="*/ 72 w 8"/>
                <a:gd name="T7" fmla="*/ 144 h 16"/>
                <a:gd name="T8" fmla="*/ 0 w 8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16"/>
                <a:gd name="T17" fmla="*/ 8 w 8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16">
                  <a:moveTo>
                    <a:pt x="8" y="16"/>
                  </a:moveTo>
                  <a:lnTo>
                    <a:pt x="6" y="12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7" name="Freeform 148"/>
            <p:cNvSpPr>
              <a:spLocks/>
            </p:cNvSpPr>
            <p:nvPr/>
          </p:nvSpPr>
          <p:spPr bwMode="auto">
            <a:xfrm>
              <a:off x="876" y="539"/>
              <a:ext cx="4056" cy="2154"/>
            </a:xfrm>
            <a:custGeom>
              <a:avLst/>
              <a:gdLst>
                <a:gd name="T0" fmla="*/ 360 w 676"/>
                <a:gd name="T1" fmla="*/ 1332 h 359"/>
                <a:gd name="T2" fmla="*/ 792 w 676"/>
                <a:gd name="T3" fmla="*/ 2160 h 359"/>
                <a:gd name="T4" fmla="*/ 1224 w 676"/>
                <a:gd name="T5" fmla="*/ 2988 h 359"/>
                <a:gd name="T6" fmla="*/ 1656 w 676"/>
                <a:gd name="T7" fmla="*/ 3744 h 359"/>
                <a:gd name="T8" fmla="*/ 2088 w 676"/>
                <a:gd name="T9" fmla="*/ 4500 h 359"/>
                <a:gd name="T10" fmla="*/ 2520 w 676"/>
                <a:gd name="T11" fmla="*/ 5220 h 359"/>
                <a:gd name="T12" fmla="*/ 2952 w 676"/>
                <a:gd name="T13" fmla="*/ 5904 h 359"/>
                <a:gd name="T14" fmla="*/ 3384 w 676"/>
                <a:gd name="T15" fmla="*/ 6552 h 359"/>
                <a:gd name="T16" fmla="*/ 3816 w 676"/>
                <a:gd name="T17" fmla="*/ 7200 h 359"/>
                <a:gd name="T18" fmla="*/ 4248 w 676"/>
                <a:gd name="T19" fmla="*/ 7776 h 359"/>
                <a:gd name="T20" fmla="*/ 4680 w 676"/>
                <a:gd name="T21" fmla="*/ 8316 h 359"/>
                <a:gd name="T22" fmla="*/ 5112 w 676"/>
                <a:gd name="T23" fmla="*/ 8856 h 359"/>
                <a:gd name="T24" fmla="*/ 5544 w 676"/>
                <a:gd name="T25" fmla="*/ 9360 h 359"/>
                <a:gd name="T26" fmla="*/ 5976 w 676"/>
                <a:gd name="T27" fmla="*/ 9828 h 359"/>
                <a:gd name="T28" fmla="*/ 6408 w 676"/>
                <a:gd name="T29" fmla="*/ 10260 h 359"/>
                <a:gd name="T30" fmla="*/ 6840 w 676"/>
                <a:gd name="T31" fmla="*/ 10656 h 359"/>
                <a:gd name="T32" fmla="*/ 7272 w 676"/>
                <a:gd name="T33" fmla="*/ 11016 h 359"/>
                <a:gd name="T34" fmla="*/ 7704 w 676"/>
                <a:gd name="T35" fmla="*/ 11340 h 359"/>
                <a:gd name="T36" fmla="*/ 8136 w 676"/>
                <a:gd name="T37" fmla="*/ 11628 h 359"/>
                <a:gd name="T38" fmla="*/ 8568 w 676"/>
                <a:gd name="T39" fmla="*/ 11916 h 359"/>
                <a:gd name="T40" fmla="*/ 9000 w 676"/>
                <a:gd name="T41" fmla="*/ 12168 h 359"/>
                <a:gd name="T42" fmla="*/ 9432 w 676"/>
                <a:gd name="T43" fmla="*/ 12348 h 359"/>
                <a:gd name="T44" fmla="*/ 9864 w 676"/>
                <a:gd name="T45" fmla="*/ 12528 h 359"/>
                <a:gd name="T46" fmla="*/ 10296 w 676"/>
                <a:gd name="T47" fmla="*/ 12672 h 359"/>
                <a:gd name="T48" fmla="*/ 10728 w 676"/>
                <a:gd name="T49" fmla="*/ 12780 h 359"/>
                <a:gd name="T50" fmla="*/ 11160 w 676"/>
                <a:gd name="T51" fmla="*/ 12888 h 359"/>
                <a:gd name="T52" fmla="*/ 11592 w 676"/>
                <a:gd name="T53" fmla="*/ 12924 h 359"/>
                <a:gd name="T54" fmla="*/ 12024 w 676"/>
                <a:gd name="T55" fmla="*/ 12924 h 359"/>
                <a:gd name="T56" fmla="*/ 12456 w 676"/>
                <a:gd name="T57" fmla="*/ 12924 h 359"/>
                <a:gd name="T58" fmla="*/ 12888 w 676"/>
                <a:gd name="T59" fmla="*/ 12888 h 359"/>
                <a:gd name="T60" fmla="*/ 13320 w 676"/>
                <a:gd name="T61" fmla="*/ 12780 h 359"/>
                <a:gd name="T62" fmla="*/ 13752 w 676"/>
                <a:gd name="T63" fmla="*/ 12672 h 359"/>
                <a:gd name="T64" fmla="*/ 14184 w 676"/>
                <a:gd name="T65" fmla="*/ 12528 h 359"/>
                <a:gd name="T66" fmla="*/ 14616 w 676"/>
                <a:gd name="T67" fmla="*/ 12348 h 359"/>
                <a:gd name="T68" fmla="*/ 15048 w 676"/>
                <a:gd name="T69" fmla="*/ 12168 h 359"/>
                <a:gd name="T70" fmla="*/ 15480 w 676"/>
                <a:gd name="T71" fmla="*/ 11916 h 359"/>
                <a:gd name="T72" fmla="*/ 15912 w 676"/>
                <a:gd name="T73" fmla="*/ 11628 h 359"/>
                <a:gd name="T74" fmla="*/ 16344 w 676"/>
                <a:gd name="T75" fmla="*/ 11340 h 359"/>
                <a:gd name="T76" fmla="*/ 16776 w 676"/>
                <a:gd name="T77" fmla="*/ 11016 h 359"/>
                <a:gd name="T78" fmla="*/ 17208 w 676"/>
                <a:gd name="T79" fmla="*/ 10656 h 359"/>
                <a:gd name="T80" fmla="*/ 17640 w 676"/>
                <a:gd name="T81" fmla="*/ 10260 h 359"/>
                <a:gd name="T82" fmla="*/ 18072 w 676"/>
                <a:gd name="T83" fmla="*/ 9828 h 359"/>
                <a:gd name="T84" fmla="*/ 18504 w 676"/>
                <a:gd name="T85" fmla="*/ 9360 h 359"/>
                <a:gd name="T86" fmla="*/ 18936 w 676"/>
                <a:gd name="T87" fmla="*/ 8856 h 359"/>
                <a:gd name="T88" fmla="*/ 19368 w 676"/>
                <a:gd name="T89" fmla="*/ 8316 h 359"/>
                <a:gd name="T90" fmla="*/ 19800 w 676"/>
                <a:gd name="T91" fmla="*/ 7776 h 359"/>
                <a:gd name="T92" fmla="*/ 20232 w 676"/>
                <a:gd name="T93" fmla="*/ 7200 h 359"/>
                <a:gd name="T94" fmla="*/ 20664 w 676"/>
                <a:gd name="T95" fmla="*/ 6552 h 359"/>
                <a:gd name="T96" fmla="*/ 21096 w 676"/>
                <a:gd name="T97" fmla="*/ 5904 h 359"/>
                <a:gd name="T98" fmla="*/ 21528 w 676"/>
                <a:gd name="T99" fmla="*/ 5220 h 359"/>
                <a:gd name="T100" fmla="*/ 21960 w 676"/>
                <a:gd name="T101" fmla="*/ 4500 h 359"/>
                <a:gd name="T102" fmla="*/ 22392 w 676"/>
                <a:gd name="T103" fmla="*/ 3744 h 359"/>
                <a:gd name="T104" fmla="*/ 22824 w 676"/>
                <a:gd name="T105" fmla="*/ 2988 h 359"/>
                <a:gd name="T106" fmla="*/ 23256 w 676"/>
                <a:gd name="T107" fmla="*/ 2160 h 359"/>
                <a:gd name="T108" fmla="*/ 23688 w 676"/>
                <a:gd name="T109" fmla="*/ 1332 h 359"/>
                <a:gd name="T110" fmla="*/ 24120 w 676"/>
                <a:gd name="T111" fmla="*/ 432 h 35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6"/>
                <a:gd name="T169" fmla="*/ 0 h 359"/>
                <a:gd name="T170" fmla="*/ 676 w 676"/>
                <a:gd name="T171" fmla="*/ 359 h 35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6" h="359">
                  <a:moveTo>
                    <a:pt x="0" y="16"/>
                  </a:moveTo>
                  <a:lnTo>
                    <a:pt x="2" y="21"/>
                  </a:lnTo>
                  <a:lnTo>
                    <a:pt x="4" y="25"/>
                  </a:lnTo>
                  <a:lnTo>
                    <a:pt x="6" y="29"/>
                  </a:lnTo>
                  <a:lnTo>
                    <a:pt x="8" y="33"/>
                  </a:lnTo>
                  <a:lnTo>
                    <a:pt x="10" y="37"/>
                  </a:lnTo>
                  <a:lnTo>
                    <a:pt x="12" y="41"/>
                  </a:lnTo>
                  <a:lnTo>
                    <a:pt x="14" y="45"/>
                  </a:lnTo>
                  <a:lnTo>
                    <a:pt x="16" y="48"/>
                  </a:lnTo>
                  <a:lnTo>
                    <a:pt x="18" y="52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4" y="64"/>
                  </a:lnTo>
                  <a:lnTo>
                    <a:pt x="26" y="68"/>
                  </a:lnTo>
                  <a:lnTo>
                    <a:pt x="28" y="72"/>
                  </a:lnTo>
                  <a:lnTo>
                    <a:pt x="30" y="75"/>
                  </a:lnTo>
                  <a:lnTo>
                    <a:pt x="32" y="79"/>
                  </a:lnTo>
                  <a:lnTo>
                    <a:pt x="34" y="83"/>
                  </a:lnTo>
                  <a:lnTo>
                    <a:pt x="36" y="86"/>
                  </a:lnTo>
                  <a:lnTo>
                    <a:pt x="38" y="90"/>
                  </a:lnTo>
                  <a:lnTo>
                    <a:pt x="40" y="94"/>
                  </a:lnTo>
                  <a:lnTo>
                    <a:pt x="42" y="97"/>
                  </a:lnTo>
                  <a:lnTo>
                    <a:pt x="44" y="101"/>
                  </a:lnTo>
                  <a:lnTo>
                    <a:pt x="46" y="104"/>
                  </a:lnTo>
                  <a:lnTo>
                    <a:pt x="48" y="108"/>
                  </a:lnTo>
                  <a:lnTo>
                    <a:pt x="50" y="111"/>
                  </a:lnTo>
                  <a:lnTo>
                    <a:pt x="52" y="115"/>
                  </a:lnTo>
                  <a:lnTo>
                    <a:pt x="54" y="118"/>
                  </a:lnTo>
                  <a:lnTo>
                    <a:pt x="56" y="122"/>
                  </a:lnTo>
                  <a:lnTo>
                    <a:pt x="58" y="125"/>
                  </a:lnTo>
                  <a:lnTo>
                    <a:pt x="60" y="129"/>
                  </a:lnTo>
                  <a:lnTo>
                    <a:pt x="62" y="132"/>
                  </a:lnTo>
                  <a:lnTo>
                    <a:pt x="64" y="135"/>
                  </a:lnTo>
                  <a:lnTo>
                    <a:pt x="66" y="139"/>
                  </a:lnTo>
                  <a:lnTo>
                    <a:pt x="68" y="142"/>
                  </a:lnTo>
                  <a:lnTo>
                    <a:pt x="70" y="145"/>
                  </a:lnTo>
                  <a:lnTo>
                    <a:pt x="72" y="148"/>
                  </a:lnTo>
                  <a:lnTo>
                    <a:pt x="74" y="152"/>
                  </a:lnTo>
                  <a:lnTo>
                    <a:pt x="76" y="155"/>
                  </a:lnTo>
                  <a:lnTo>
                    <a:pt x="78" y="158"/>
                  </a:lnTo>
                  <a:lnTo>
                    <a:pt x="80" y="161"/>
                  </a:lnTo>
                  <a:lnTo>
                    <a:pt x="82" y="164"/>
                  </a:lnTo>
                  <a:lnTo>
                    <a:pt x="84" y="167"/>
                  </a:lnTo>
                  <a:lnTo>
                    <a:pt x="86" y="170"/>
                  </a:lnTo>
                  <a:lnTo>
                    <a:pt x="88" y="173"/>
                  </a:lnTo>
                  <a:lnTo>
                    <a:pt x="90" y="176"/>
                  </a:lnTo>
                  <a:lnTo>
                    <a:pt x="92" y="179"/>
                  </a:lnTo>
                  <a:lnTo>
                    <a:pt x="94" y="182"/>
                  </a:lnTo>
                  <a:lnTo>
                    <a:pt x="96" y="185"/>
                  </a:lnTo>
                  <a:lnTo>
                    <a:pt x="98" y="188"/>
                  </a:lnTo>
                  <a:lnTo>
                    <a:pt x="100" y="191"/>
                  </a:lnTo>
                  <a:lnTo>
                    <a:pt x="102" y="194"/>
                  </a:lnTo>
                  <a:lnTo>
                    <a:pt x="104" y="197"/>
                  </a:lnTo>
                  <a:lnTo>
                    <a:pt x="106" y="200"/>
                  </a:lnTo>
                  <a:lnTo>
                    <a:pt x="108" y="202"/>
                  </a:lnTo>
                  <a:lnTo>
                    <a:pt x="110" y="205"/>
                  </a:lnTo>
                  <a:lnTo>
                    <a:pt x="112" y="208"/>
                  </a:lnTo>
                  <a:lnTo>
                    <a:pt x="114" y="211"/>
                  </a:lnTo>
                  <a:lnTo>
                    <a:pt x="116" y="213"/>
                  </a:lnTo>
                  <a:lnTo>
                    <a:pt x="118" y="216"/>
                  </a:lnTo>
                  <a:lnTo>
                    <a:pt x="120" y="219"/>
                  </a:lnTo>
                  <a:lnTo>
                    <a:pt x="122" y="221"/>
                  </a:lnTo>
                  <a:lnTo>
                    <a:pt x="124" y="224"/>
                  </a:lnTo>
                  <a:lnTo>
                    <a:pt x="126" y="226"/>
                  </a:lnTo>
                  <a:lnTo>
                    <a:pt x="128" y="229"/>
                  </a:lnTo>
                  <a:lnTo>
                    <a:pt x="130" y="231"/>
                  </a:lnTo>
                  <a:lnTo>
                    <a:pt x="132" y="234"/>
                  </a:lnTo>
                  <a:lnTo>
                    <a:pt x="134" y="236"/>
                  </a:lnTo>
                  <a:lnTo>
                    <a:pt x="136" y="239"/>
                  </a:lnTo>
                  <a:lnTo>
                    <a:pt x="138" y="241"/>
                  </a:lnTo>
                  <a:lnTo>
                    <a:pt x="140" y="244"/>
                  </a:lnTo>
                  <a:lnTo>
                    <a:pt x="142" y="246"/>
                  </a:lnTo>
                  <a:lnTo>
                    <a:pt x="144" y="248"/>
                  </a:lnTo>
                  <a:lnTo>
                    <a:pt x="146" y="251"/>
                  </a:lnTo>
                  <a:lnTo>
                    <a:pt x="148" y="253"/>
                  </a:lnTo>
                  <a:lnTo>
                    <a:pt x="150" y="255"/>
                  </a:lnTo>
                  <a:lnTo>
                    <a:pt x="152" y="258"/>
                  </a:lnTo>
                  <a:lnTo>
                    <a:pt x="154" y="260"/>
                  </a:lnTo>
                  <a:lnTo>
                    <a:pt x="156" y="262"/>
                  </a:lnTo>
                  <a:lnTo>
                    <a:pt x="158" y="264"/>
                  </a:lnTo>
                  <a:lnTo>
                    <a:pt x="160" y="266"/>
                  </a:lnTo>
                  <a:lnTo>
                    <a:pt x="162" y="268"/>
                  </a:lnTo>
                  <a:lnTo>
                    <a:pt x="164" y="270"/>
                  </a:lnTo>
                  <a:lnTo>
                    <a:pt x="166" y="273"/>
                  </a:lnTo>
                  <a:lnTo>
                    <a:pt x="168" y="275"/>
                  </a:lnTo>
                  <a:lnTo>
                    <a:pt x="170" y="277"/>
                  </a:lnTo>
                  <a:lnTo>
                    <a:pt x="172" y="279"/>
                  </a:lnTo>
                  <a:lnTo>
                    <a:pt x="174" y="281"/>
                  </a:lnTo>
                  <a:lnTo>
                    <a:pt x="176" y="283"/>
                  </a:lnTo>
                  <a:lnTo>
                    <a:pt x="178" y="285"/>
                  </a:lnTo>
                  <a:lnTo>
                    <a:pt x="180" y="286"/>
                  </a:lnTo>
                  <a:lnTo>
                    <a:pt x="182" y="288"/>
                  </a:lnTo>
                  <a:lnTo>
                    <a:pt x="184" y="290"/>
                  </a:lnTo>
                  <a:lnTo>
                    <a:pt x="186" y="292"/>
                  </a:lnTo>
                  <a:lnTo>
                    <a:pt x="188" y="294"/>
                  </a:lnTo>
                  <a:lnTo>
                    <a:pt x="190" y="296"/>
                  </a:lnTo>
                  <a:lnTo>
                    <a:pt x="192" y="297"/>
                  </a:lnTo>
                  <a:lnTo>
                    <a:pt x="194" y="299"/>
                  </a:lnTo>
                  <a:lnTo>
                    <a:pt x="196" y="301"/>
                  </a:lnTo>
                  <a:lnTo>
                    <a:pt x="198" y="302"/>
                  </a:lnTo>
                  <a:lnTo>
                    <a:pt x="200" y="304"/>
                  </a:lnTo>
                  <a:lnTo>
                    <a:pt x="202" y="306"/>
                  </a:lnTo>
                  <a:lnTo>
                    <a:pt x="204" y="307"/>
                  </a:lnTo>
                  <a:lnTo>
                    <a:pt x="206" y="309"/>
                  </a:lnTo>
                  <a:lnTo>
                    <a:pt x="208" y="311"/>
                  </a:lnTo>
                  <a:lnTo>
                    <a:pt x="210" y="312"/>
                  </a:lnTo>
                  <a:lnTo>
                    <a:pt x="212" y="314"/>
                  </a:lnTo>
                  <a:lnTo>
                    <a:pt x="214" y="315"/>
                  </a:lnTo>
                  <a:lnTo>
                    <a:pt x="216" y="317"/>
                  </a:lnTo>
                  <a:lnTo>
                    <a:pt x="218" y="318"/>
                  </a:lnTo>
                  <a:lnTo>
                    <a:pt x="220" y="319"/>
                  </a:lnTo>
                  <a:lnTo>
                    <a:pt x="222" y="321"/>
                  </a:lnTo>
                  <a:lnTo>
                    <a:pt x="224" y="322"/>
                  </a:lnTo>
                  <a:lnTo>
                    <a:pt x="226" y="323"/>
                  </a:lnTo>
                  <a:lnTo>
                    <a:pt x="228" y="325"/>
                  </a:lnTo>
                  <a:lnTo>
                    <a:pt x="230" y="326"/>
                  </a:lnTo>
                  <a:lnTo>
                    <a:pt x="232" y="327"/>
                  </a:lnTo>
                  <a:lnTo>
                    <a:pt x="234" y="329"/>
                  </a:lnTo>
                  <a:lnTo>
                    <a:pt x="236" y="330"/>
                  </a:lnTo>
                  <a:lnTo>
                    <a:pt x="238" y="331"/>
                  </a:lnTo>
                  <a:lnTo>
                    <a:pt x="240" y="332"/>
                  </a:lnTo>
                  <a:lnTo>
                    <a:pt x="242" y="333"/>
                  </a:lnTo>
                  <a:lnTo>
                    <a:pt x="244" y="334"/>
                  </a:lnTo>
                  <a:lnTo>
                    <a:pt x="246" y="336"/>
                  </a:lnTo>
                  <a:lnTo>
                    <a:pt x="248" y="337"/>
                  </a:lnTo>
                  <a:lnTo>
                    <a:pt x="250" y="338"/>
                  </a:lnTo>
                  <a:lnTo>
                    <a:pt x="252" y="339"/>
                  </a:lnTo>
                  <a:lnTo>
                    <a:pt x="254" y="340"/>
                  </a:lnTo>
                  <a:lnTo>
                    <a:pt x="256" y="341"/>
                  </a:lnTo>
                  <a:lnTo>
                    <a:pt x="258" y="342"/>
                  </a:lnTo>
                  <a:lnTo>
                    <a:pt x="260" y="343"/>
                  </a:lnTo>
                  <a:lnTo>
                    <a:pt x="262" y="343"/>
                  </a:lnTo>
                  <a:lnTo>
                    <a:pt x="264" y="344"/>
                  </a:lnTo>
                  <a:lnTo>
                    <a:pt x="266" y="345"/>
                  </a:lnTo>
                  <a:lnTo>
                    <a:pt x="268" y="346"/>
                  </a:lnTo>
                  <a:lnTo>
                    <a:pt x="270" y="347"/>
                  </a:lnTo>
                  <a:lnTo>
                    <a:pt x="272" y="348"/>
                  </a:lnTo>
                  <a:lnTo>
                    <a:pt x="274" y="348"/>
                  </a:lnTo>
                  <a:lnTo>
                    <a:pt x="276" y="349"/>
                  </a:lnTo>
                  <a:lnTo>
                    <a:pt x="278" y="350"/>
                  </a:lnTo>
                  <a:lnTo>
                    <a:pt x="280" y="350"/>
                  </a:lnTo>
                  <a:lnTo>
                    <a:pt x="282" y="351"/>
                  </a:lnTo>
                  <a:lnTo>
                    <a:pt x="284" y="352"/>
                  </a:lnTo>
                  <a:lnTo>
                    <a:pt x="286" y="352"/>
                  </a:lnTo>
                  <a:lnTo>
                    <a:pt x="288" y="353"/>
                  </a:lnTo>
                  <a:lnTo>
                    <a:pt x="290" y="353"/>
                  </a:lnTo>
                  <a:lnTo>
                    <a:pt x="292" y="354"/>
                  </a:lnTo>
                  <a:lnTo>
                    <a:pt x="294" y="354"/>
                  </a:lnTo>
                  <a:lnTo>
                    <a:pt x="296" y="355"/>
                  </a:lnTo>
                  <a:lnTo>
                    <a:pt x="298" y="355"/>
                  </a:lnTo>
                  <a:lnTo>
                    <a:pt x="300" y="356"/>
                  </a:lnTo>
                  <a:lnTo>
                    <a:pt x="302" y="356"/>
                  </a:lnTo>
                  <a:lnTo>
                    <a:pt x="304" y="357"/>
                  </a:lnTo>
                  <a:lnTo>
                    <a:pt x="306" y="357"/>
                  </a:lnTo>
                  <a:lnTo>
                    <a:pt x="308" y="357"/>
                  </a:lnTo>
                  <a:lnTo>
                    <a:pt x="310" y="358"/>
                  </a:lnTo>
                  <a:lnTo>
                    <a:pt x="312" y="358"/>
                  </a:lnTo>
                  <a:lnTo>
                    <a:pt x="314" y="358"/>
                  </a:lnTo>
                  <a:lnTo>
                    <a:pt x="316" y="358"/>
                  </a:lnTo>
                  <a:lnTo>
                    <a:pt x="318" y="359"/>
                  </a:lnTo>
                  <a:lnTo>
                    <a:pt x="320" y="359"/>
                  </a:lnTo>
                  <a:lnTo>
                    <a:pt x="322" y="359"/>
                  </a:lnTo>
                  <a:lnTo>
                    <a:pt x="324" y="359"/>
                  </a:lnTo>
                  <a:lnTo>
                    <a:pt x="326" y="359"/>
                  </a:lnTo>
                  <a:lnTo>
                    <a:pt x="328" y="359"/>
                  </a:lnTo>
                  <a:lnTo>
                    <a:pt x="330" y="359"/>
                  </a:lnTo>
                  <a:lnTo>
                    <a:pt x="332" y="359"/>
                  </a:lnTo>
                  <a:lnTo>
                    <a:pt x="334" y="359"/>
                  </a:lnTo>
                  <a:lnTo>
                    <a:pt x="336" y="359"/>
                  </a:lnTo>
                  <a:lnTo>
                    <a:pt x="338" y="359"/>
                  </a:lnTo>
                  <a:lnTo>
                    <a:pt x="340" y="359"/>
                  </a:lnTo>
                  <a:lnTo>
                    <a:pt x="342" y="359"/>
                  </a:lnTo>
                  <a:lnTo>
                    <a:pt x="344" y="359"/>
                  </a:lnTo>
                  <a:lnTo>
                    <a:pt x="346" y="359"/>
                  </a:lnTo>
                  <a:lnTo>
                    <a:pt x="348" y="359"/>
                  </a:lnTo>
                  <a:lnTo>
                    <a:pt x="350" y="359"/>
                  </a:lnTo>
                  <a:lnTo>
                    <a:pt x="352" y="358"/>
                  </a:lnTo>
                  <a:lnTo>
                    <a:pt x="354" y="358"/>
                  </a:lnTo>
                  <a:lnTo>
                    <a:pt x="356" y="358"/>
                  </a:lnTo>
                  <a:lnTo>
                    <a:pt x="358" y="358"/>
                  </a:lnTo>
                  <a:lnTo>
                    <a:pt x="360" y="357"/>
                  </a:lnTo>
                  <a:lnTo>
                    <a:pt x="362" y="357"/>
                  </a:lnTo>
                  <a:lnTo>
                    <a:pt x="364" y="357"/>
                  </a:lnTo>
                  <a:lnTo>
                    <a:pt x="366" y="356"/>
                  </a:lnTo>
                  <a:lnTo>
                    <a:pt x="368" y="356"/>
                  </a:lnTo>
                  <a:lnTo>
                    <a:pt x="370" y="355"/>
                  </a:lnTo>
                  <a:lnTo>
                    <a:pt x="372" y="355"/>
                  </a:lnTo>
                  <a:lnTo>
                    <a:pt x="374" y="354"/>
                  </a:lnTo>
                  <a:lnTo>
                    <a:pt x="376" y="354"/>
                  </a:lnTo>
                  <a:lnTo>
                    <a:pt x="378" y="353"/>
                  </a:lnTo>
                  <a:lnTo>
                    <a:pt x="380" y="353"/>
                  </a:lnTo>
                  <a:lnTo>
                    <a:pt x="382" y="352"/>
                  </a:lnTo>
                  <a:lnTo>
                    <a:pt x="384" y="352"/>
                  </a:lnTo>
                  <a:lnTo>
                    <a:pt x="386" y="351"/>
                  </a:lnTo>
                  <a:lnTo>
                    <a:pt x="388" y="350"/>
                  </a:lnTo>
                  <a:lnTo>
                    <a:pt x="390" y="350"/>
                  </a:lnTo>
                  <a:lnTo>
                    <a:pt x="392" y="349"/>
                  </a:lnTo>
                  <a:lnTo>
                    <a:pt x="394" y="348"/>
                  </a:lnTo>
                  <a:lnTo>
                    <a:pt x="396" y="348"/>
                  </a:lnTo>
                  <a:lnTo>
                    <a:pt x="398" y="347"/>
                  </a:lnTo>
                  <a:lnTo>
                    <a:pt x="400" y="346"/>
                  </a:lnTo>
                  <a:lnTo>
                    <a:pt x="402" y="345"/>
                  </a:lnTo>
                  <a:lnTo>
                    <a:pt x="404" y="344"/>
                  </a:lnTo>
                  <a:lnTo>
                    <a:pt x="406" y="343"/>
                  </a:lnTo>
                  <a:lnTo>
                    <a:pt x="408" y="343"/>
                  </a:lnTo>
                  <a:lnTo>
                    <a:pt x="410" y="342"/>
                  </a:lnTo>
                  <a:lnTo>
                    <a:pt x="412" y="341"/>
                  </a:lnTo>
                  <a:lnTo>
                    <a:pt x="414" y="340"/>
                  </a:lnTo>
                  <a:lnTo>
                    <a:pt x="416" y="339"/>
                  </a:lnTo>
                  <a:lnTo>
                    <a:pt x="418" y="338"/>
                  </a:lnTo>
                  <a:lnTo>
                    <a:pt x="420" y="337"/>
                  </a:lnTo>
                  <a:lnTo>
                    <a:pt x="422" y="336"/>
                  </a:lnTo>
                  <a:lnTo>
                    <a:pt x="424" y="334"/>
                  </a:lnTo>
                  <a:lnTo>
                    <a:pt x="426" y="333"/>
                  </a:lnTo>
                  <a:lnTo>
                    <a:pt x="428" y="332"/>
                  </a:lnTo>
                  <a:lnTo>
                    <a:pt x="430" y="331"/>
                  </a:lnTo>
                  <a:lnTo>
                    <a:pt x="432" y="330"/>
                  </a:lnTo>
                  <a:lnTo>
                    <a:pt x="434" y="329"/>
                  </a:lnTo>
                  <a:lnTo>
                    <a:pt x="436" y="327"/>
                  </a:lnTo>
                  <a:lnTo>
                    <a:pt x="438" y="326"/>
                  </a:lnTo>
                  <a:lnTo>
                    <a:pt x="440" y="325"/>
                  </a:lnTo>
                  <a:lnTo>
                    <a:pt x="442" y="323"/>
                  </a:lnTo>
                  <a:lnTo>
                    <a:pt x="444" y="322"/>
                  </a:lnTo>
                  <a:lnTo>
                    <a:pt x="446" y="321"/>
                  </a:lnTo>
                  <a:lnTo>
                    <a:pt x="448" y="319"/>
                  </a:lnTo>
                  <a:lnTo>
                    <a:pt x="450" y="318"/>
                  </a:lnTo>
                  <a:lnTo>
                    <a:pt x="452" y="317"/>
                  </a:lnTo>
                  <a:lnTo>
                    <a:pt x="454" y="315"/>
                  </a:lnTo>
                  <a:lnTo>
                    <a:pt x="456" y="314"/>
                  </a:lnTo>
                  <a:lnTo>
                    <a:pt x="458" y="312"/>
                  </a:lnTo>
                  <a:lnTo>
                    <a:pt x="460" y="311"/>
                  </a:lnTo>
                  <a:lnTo>
                    <a:pt x="462" y="309"/>
                  </a:lnTo>
                  <a:lnTo>
                    <a:pt x="464" y="307"/>
                  </a:lnTo>
                  <a:lnTo>
                    <a:pt x="466" y="306"/>
                  </a:lnTo>
                  <a:lnTo>
                    <a:pt x="468" y="304"/>
                  </a:lnTo>
                  <a:lnTo>
                    <a:pt x="470" y="302"/>
                  </a:lnTo>
                  <a:lnTo>
                    <a:pt x="472" y="301"/>
                  </a:lnTo>
                  <a:lnTo>
                    <a:pt x="474" y="299"/>
                  </a:lnTo>
                  <a:lnTo>
                    <a:pt x="476" y="297"/>
                  </a:lnTo>
                  <a:lnTo>
                    <a:pt x="478" y="296"/>
                  </a:lnTo>
                  <a:lnTo>
                    <a:pt x="480" y="294"/>
                  </a:lnTo>
                  <a:lnTo>
                    <a:pt x="482" y="292"/>
                  </a:lnTo>
                  <a:lnTo>
                    <a:pt x="484" y="290"/>
                  </a:lnTo>
                  <a:lnTo>
                    <a:pt x="486" y="288"/>
                  </a:lnTo>
                  <a:lnTo>
                    <a:pt x="488" y="286"/>
                  </a:lnTo>
                  <a:lnTo>
                    <a:pt x="490" y="285"/>
                  </a:lnTo>
                  <a:lnTo>
                    <a:pt x="492" y="283"/>
                  </a:lnTo>
                  <a:lnTo>
                    <a:pt x="494" y="281"/>
                  </a:lnTo>
                  <a:lnTo>
                    <a:pt x="496" y="279"/>
                  </a:lnTo>
                  <a:lnTo>
                    <a:pt x="498" y="277"/>
                  </a:lnTo>
                  <a:lnTo>
                    <a:pt x="500" y="275"/>
                  </a:lnTo>
                  <a:lnTo>
                    <a:pt x="502" y="273"/>
                  </a:lnTo>
                  <a:lnTo>
                    <a:pt x="504" y="271"/>
                  </a:lnTo>
                  <a:lnTo>
                    <a:pt x="506" y="268"/>
                  </a:lnTo>
                  <a:lnTo>
                    <a:pt x="508" y="266"/>
                  </a:lnTo>
                  <a:lnTo>
                    <a:pt x="510" y="264"/>
                  </a:lnTo>
                  <a:lnTo>
                    <a:pt x="512" y="262"/>
                  </a:lnTo>
                  <a:lnTo>
                    <a:pt x="514" y="260"/>
                  </a:lnTo>
                  <a:lnTo>
                    <a:pt x="516" y="258"/>
                  </a:lnTo>
                  <a:lnTo>
                    <a:pt x="518" y="255"/>
                  </a:lnTo>
                  <a:lnTo>
                    <a:pt x="520" y="253"/>
                  </a:lnTo>
                  <a:lnTo>
                    <a:pt x="522" y="251"/>
                  </a:lnTo>
                  <a:lnTo>
                    <a:pt x="524" y="248"/>
                  </a:lnTo>
                  <a:lnTo>
                    <a:pt x="526" y="246"/>
                  </a:lnTo>
                  <a:lnTo>
                    <a:pt x="528" y="244"/>
                  </a:lnTo>
                  <a:lnTo>
                    <a:pt x="530" y="241"/>
                  </a:lnTo>
                  <a:lnTo>
                    <a:pt x="532" y="239"/>
                  </a:lnTo>
                  <a:lnTo>
                    <a:pt x="534" y="236"/>
                  </a:lnTo>
                  <a:lnTo>
                    <a:pt x="536" y="234"/>
                  </a:lnTo>
                  <a:lnTo>
                    <a:pt x="538" y="231"/>
                  </a:lnTo>
                  <a:lnTo>
                    <a:pt x="540" y="229"/>
                  </a:lnTo>
                  <a:lnTo>
                    <a:pt x="542" y="226"/>
                  </a:lnTo>
                  <a:lnTo>
                    <a:pt x="544" y="224"/>
                  </a:lnTo>
                  <a:lnTo>
                    <a:pt x="546" y="221"/>
                  </a:lnTo>
                  <a:lnTo>
                    <a:pt x="548" y="219"/>
                  </a:lnTo>
                  <a:lnTo>
                    <a:pt x="550" y="216"/>
                  </a:lnTo>
                  <a:lnTo>
                    <a:pt x="552" y="213"/>
                  </a:lnTo>
                  <a:lnTo>
                    <a:pt x="554" y="211"/>
                  </a:lnTo>
                  <a:lnTo>
                    <a:pt x="556" y="208"/>
                  </a:lnTo>
                  <a:lnTo>
                    <a:pt x="558" y="205"/>
                  </a:lnTo>
                  <a:lnTo>
                    <a:pt x="560" y="202"/>
                  </a:lnTo>
                  <a:lnTo>
                    <a:pt x="562" y="200"/>
                  </a:lnTo>
                  <a:lnTo>
                    <a:pt x="564" y="197"/>
                  </a:lnTo>
                  <a:lnTo>
                    <a:pt x="566" y="194"/>
                  </a:lnTo>
                  <a:lnTo>
                    <a:pt x="568" y="191"/>
                  </a:lnTo>
                  <a:lnTo>
                    <a:pt x="570" y="188"/>
                  </a:lnTo>
                  <a:lnTo>
                    <a:pt x="572" y="185"/>
                  </a:lnTo>
                  <a:lnTo>
                    <a:pt x="574" y="182"/>
                  </a:lnTo>
                  <a:lnTo>
                    <a:pt x="576" y="179"/>
                  </a:lnTo>
                  <a:lnTo>
                    <a:pt x="578" y="176"/>
                  </a:lnTo>
                  <a:lnTo>
                    <a:pt x="580" y="173"/>
                  </a:lnTo>
                  <a:lnTo>
                    <a:pt x="582" y="170"/>
                  </a:lnTo>
                  <a:lnTo>
                    <a:pt x="584" y="167"/>
                  </a:lnTo>
                  <a:lnTo>
                    <a:pt x="586" y="164"/>
                  </a:lnTo>
                  <a:lnTo>
                    <a:pt x="588" y="161"/>
                  </a:lnTo>
                  <a:lnTo>
                    <a:pt x="590" y="158"/>
                  </a:lnTo>
                  <a:lnTo>
                    <a:pt x="592" y="155"/>
                  </a:lnTo>
                  <a:lnTo>
                    <a:pt x="594" y="152"/>
                  </a:lnTo>
                  <a:lnTo>
                    <a:pt x="596" y="148"/>
                  </a:lnTo>
                  <a:lnTo>
                    <a:pt x="598" y="145"/>
                  </a:lnTo>
                  <a:lnTo>
                    <a:pt x="600" y="142"/>
                  </a:lnTo>
                  <a:lnTo>
                    <a:pt x="602" y="139"/>
                  </a:lnTo>
                  <a:lnTo>
                    <a:pt x="604" y="135"/>
                  </a:lnTo>
                  <a:lnTo>
                    <a:pt x="606" y="132"/>
                  </a:lnTo>
                  <a:lnTo>
                    <a:pt x="608" y="129"/>
                  </a:lnTo>
                  <a:lnTo>
                    <a:pt x="610" y="125"/>
                  </a:lnTo>
                  <a:lnTo>
                    <a:pt x="612" y="122"/>
                  </a:lnTo>
                  <a:lnTo>
                    <a:pt x="614" y="118"/>
                  </a:lnTo>
                  <a:lnTo>
                    <a:pt x="616" y="115"/>
                  </a:lnTo>
                  <a:lnTo>
                    <a:pt x="618" y="111"/>
                  </a:lnTo>
                  <a:lnTo>
                    <a:pt x="620" y="108"/>
                  </a:lnTo>
                  <a:lnTo>
                    <a:pt x="622" y="104"/>
                  </a:lnTo>
                  <a:lnTo>
                    <a:pt x="624" y="101"/>
                  </a:lnTo>
                  <a:lnTo>
                    <a:pt x="626" y="97"/>
                  </a:lnTo>
                  <a:lnTo>
                    <a:pt x="628" y="94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3"/>
                  </a:lnTo>
                  <a:lnTo>
                    <a:pt x="636" y="79"/>
                  </a:lnTo>
                  <a:lnTo>
                    <a:pt x="638" y="75"/>
                  </a:lnTo>
                  <a:lnTo>
                    <a:pt x="640" y="72"/>
                  </a:lnTo>
                  <a:lnTo>
                    <a:pt x="642" y="68"/>
                  </a:lnTo>
                  <a:lnTo>
                    <a:pt x="644" y="64"/>
                  </a:lnTo>
                  <a:lnTo>
                    <a:pt x="646" y="60"/>
                  </a:lnTo>
                  <a:lnTo>
                    <a:pt x="648" y="56"/>
                  </a:lnTo>
                  <a:lnTo>
                    <a:pt x="650" y="52"/>
                  </a:lnTo>
                  <a:lnTo>
                    <a:pt x="652" y="48"/>
                  </a:lnTo>
                  <a:lnTo>
                    <a:pt x="654" y="45"/>
                  </a:lnTo>
                  <a:lnTo>
                    <a:pt x="656" y="41"/>
                  </a:lnTo>
                  <a:lnTo>
                    <a:pt x="658" y="37"/>
                  </a:lnTo>
                  <a:lnTo>
                    <a:pt x="660" y="33"/>
                  </a:lnTo>
                  <a:lnTo>
                    <a:pt x="662" y="29"/>
                  </a:lnTo>
                  <a:lnTo>
                    <a:pt x="664" y="25"/>
                  </a:lnTo>
                  <a:lnTo>
                    <a:pt x="666" y="21"/>
                  </a:lnTo>
                  <a:lnTo>
                    <a:pt x="668" y="16"/>
                  </a:lnTo>
                  <a:lnTo>
                    <a:pt x="670" y="12"/>
                  </a:lnTo>
                  <a:lnTo>
                    <a:pt x="672" y="8"/>
                  </a:lnTo>
                  <a:lnTo>
                    <a:pt x="674" y="4"/>
                  </a:lnTo>
                  <a:lnTo>
                    <a:pt x="676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8" name="Rectangle 149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7" name="Group 91"/>
          <p:cNvGrpSpPr>
            <a:grpSpLocks noChangeAspect="1"/>
          </p:cNvGrpSpPr>
          <p:nvPr/>
        </p:nvGrpSpPr>
        <p:grpSpPr bwMode="auto">
          <a:xfrm rot="10800000">
            <a:off x="6715125" y="2903538"/>
            <a:ext cx="1857375" cy="1835150"/>
            <a:chOff x="-192" y="1851"/>
            <a:chExt cx="3477" cy="1922"/>
          </a:xfrm>
        </p:grpSpPr>
        <p:sp>
          <p:nvSpPr>
            <p:cNvPr id="2093" name="AutoShape 90"/>
            <p:cNvSpPr>
              <a:spLocks noChangeAspect="1" noChangeArrowheads="1" noTextEdit="1"/>
            </p:cNvSpPr>
            <p:nvPr/>
          </p:nvSpPr>
          <p:spPr bwMode="auto">
            <a:xfrm>
              <a:off x="-192" y="1950"/>
              <a:ext cx="3477" cy="1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4" name="Rectangle 92"/>
            <p:cNvSpPr>
              <a:spLocks noChangeArrowheads="1"/>
            </p:cNvSpPr>
            <p:nvPr/>
          </p:nvSpPr>
          <p:spPr bwMode="auto">
            <a:xfrm>
              <a:off x="-189" y="1953"/>
              <a:ext cx="3471" cy="181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5" name="Line 93"/>
            <p:cNvSpPr>
              <a:spLocks noChangeShapeType="1"/>
            </p:cNvSpPr>
            <p:nvPr/>
          </p:nvSpPr>
          <p:spPr bwMode="auto">
            <a:xfrm>
              <a:off x="-185" y="3457"/>
              <a:ext cx="346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6" name="Line 94"/>
            <p:cNvSpPr>
              <a:spLocks noChangeShapeType="1"/>
            </p:cNvSpPr>
            <p:nvPr/>
          </p:nvSpPr>
          <p:spPr bwMode="auto">
            <a:xfrm>
              <a:off x="-185" y="3461"/>
              <a:ext cx="346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7" name="Line 95"/>
            <p:cNvSpPr>
              <a:spLocks noChangeShapeType="1"/>
            </p:cNvSpPr>
            <p:nvPr/>
          </p:nvSpPr>
          <p:spPr bwMode="auto">
            <a:xfrm>
              <a:off x="-185" y="3464"/>
              <a:ext cx="346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8" name="Line 96"/>
            <p:cNvSpPr>
              <a:spLocks noChangeShapeType="1"/>
            </p:cNvSpPr>
            <p:nvPr/>
          </p:nvSpPr>
          <p:spPr bwMode="auto">
            <a:xfrm>
              <a:off x="-185" y="3467"/>
              <a:ext cx="346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9" name="Rectangle 97"/>
            <p:cNvSpPr>
              <a:spLocks noChangeArrowheads="1"/>
            </p:cNvSpPr>
            <p:nvPr/>
          </p:nvSpPr>
          <p:spPr bwMode="auto">
            <a:xfrm>
              <a:off x="3210" y="3355"/>
              <a:ext cx="58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00" name="Freeform 98"/>
            <p:cNvSpPr>
              <a:spLocks/>
            </p:cNvSpPr>
            <p:nvPr/>
          </p:nvSpPr>
          <p:spPr bwMode="auto">
            <a:xfrm>
              <a:off x="3244" y="3434"/>
              <a:ext cx="31" cy="61"/>
            </a:xfrm>
            <a:custGeom>
              <a:avLst/>
              <a:gdLst>
                <a:gd name="T0" fmla="*/ 0 w 31"/>
                <a:gd name="T1" fmla="*/ 0 h 61"/>
                <a:gd name="T2" fmla="*/ 31 w 31"/>
                <a:gd name="T3" fmla="*/ 30 h 61"/>
                <a:gd name="T4" fmla="*/ 0 w 31"/>
                <a:gd name="T5" fmla="*/ 61 h 61"/>
                <a:gd name="T6" fmla="*/ 0 w 31"/>
                <a:gd name="T7" fmla="*/ 0 h 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"/>
                <a:gd name="T13" fmla="*/ 0 h 61"/>
                <a:gd name="T14" fmla="*/ 31 w 31"/>
                <a:gd name="T15" fmla="*/ 61 h 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" h="61">
                  <a:moveTo>
                    <a:pt x="0" y="0"/>
                  </a:moveTo>
                  <a:lnTo>
                    <a:pt x="31" y="30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1" name="Line 99"/>
            <p:cNvSpPr>
              <a:spLocks noChangeShapeType="1"/>
            </p:cNvSpPr>
            <p:nvPr/>
          </p:nvSpPr>
          <p:spPr bwMode="auto">
            <a:xfrm flipV="1">
              <a:off x="962" y="1953"/>
              <a:ext cx="1" cy="181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2" name="Line 100"/>
            <p:cNvSpPr>
              <a:spLocks noChangeShapeType="1"/>
            </p:cNvSpPr>
            <p:nvPr/>
          </p:nvSpPr>
          <p:spPr bwMode="auto">
            <a:xfrm flipV="1">
              <a:off x="966" y="1953"/>
              <a:ext cx="1" cy="181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3" name="Line 101"/>
            <p:cNvSpPr>
              <a:spLocks noChangeShapeType="1"/>
            </p:cNvSpPr>
            <p:nvPr/>
          </p:nvSpPr>
          <p:spPr bwMode="auto">
            <a:xfrm flipV="1">
              <a:off x="969" y="1953"/>
              <a:ext cx="1" cy="1813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4" name="Line 102"/>
            <p:cNvSpPr>
              <a:spLocks noChangeShapeType="1"/>
            </p:cNvSpPr>
            <p:nvPr/>
          </p:nvSpPr>
          <p:spPr bwMode="auto">
            <a:xfrm flipV="1">
              <a:off x="973" y="1953"/>
              <a:ext cx="1" cy="18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5" name="Rectangle 103"/>
            <p:cNvSpPr>
              <a:spLocks noChangeArrowheads="1"/>
            </p:cNvSpPr>
            <p:nvPr/>
          </p:nvSpPr>
          <p:spPr bwMode="auto">
            <a:xfrm>
              <a:off x="1039" y="1851"/>
              <a:ext cx="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106" name="Freeform 104"/>
            <p:cNvSpPr>
              <a:spLocks/>
            </p:cNvSpPr>
            <p:nvPr/>
          </p:nvSpPr>
          <p:spPr bwMode="auto">
            <a:xfrm>
              <a:off x="939" y="1957"/>
              <a:ext cx="61" cy="30"/>
            </a:xfrm>
            <a:custGeom>
              <a:avLst/>
              <a:gdLst>
                <a:gd name="T0" fmla="*/ 0 w 61"/>
                <a:gd name="T1" fmla="*/ 30 h 30"/>
                <a:gd name="T2" fmla="*/ 30 w 61"/>
                <a:gd name="T3" fmla="*/ 0 h 30"/>
                <a:gd name="T4" fmla="*/ 61 w 61"/>
                <a:gd name="T5" fmla="*/ 30 h 30"/>
                <a:gd name="T6" fmla="*/ 0 w 61"/>
                <a:gd name="T7" fmla="*/ 30 h 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"/>
                <a:gd name="T13" fmla="*/ 0 h 30"/>
                <a:gd name="T14" fmla="*/ 61 w 61"/>
                <a:gd name="T15" fmla="*/ 30 h 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" h="30">
                  <a:moveTo>
                    <a:pt x="0" y="30"/>
                  </a:moveTo>
                  <a:lnTo>
                    <a:pt x="30" y="0"/>
                  </a:lnTo>
                  <a:lnTo>
                    <a:pt x="61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7" name="Rectangle 105"/>
            <p:cNvSpPr>
              <a:spLocks noChangeArrowheads="1"/>
            </p:cNvSpPr>
            <p:nvPr/>
          </p:nvSpPr>
          <p:spPr bwMode="auto">
            <a:xfrm>
              <a:off x="-189" y="1953"/>
              <a:ext cx="3471" cy="181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8" name="Line 106"/>
            <p:cNvSpPr>
              <a:spLocks noChangeShapeType="1"/>
            </p:cNvSpPr>
            <p:nvPr/>
          </p:nvSpPr>
          <p:spPr bwMode="auto">
            <a:xfrm>
              <a:off x="392" y="3447"/>
              <a:ext cx="1" cy="3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9" name="Rectangle 107"/>
            <p:cNvSpPr>
              <a:spLocks noChangeArrowheads="1"/>
            </p:cNvSpPr>
            <p:nvPr/>
          </p:nvSpPr>
          <p:spPr bwMode="auto">
            <a:xfrm>
              <a:off x="409" y="3385"/>
              <a:ext cx="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110" name="Rectangle 108"/>
            <p:cNvSpPr>
              <a:spLocks noChangeArrowheads="1"/>
            </p:cNvSpPr>
            <p:nvPr/>
          </p:nvSpPr>
          <p:spPr bwMode="auto">
            <a:xfrm>
              <a:off x="983" y="3484"/>
              <a:ext cx="68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111" name="Line 109"/>
            <p:cNvSpPr>
              <a:spLocks noChangeShapeType="1"/>
            </p:cNvSpPr>
            <p:nvPr/>
          </p:nvSpPr>
          <p:spPr bwMode="auto">
            <a:xfrm>
              <a:off x="1547" y="3447"/>
              <a:ext cx="1" cy="3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2" name="Rectangle 110"/>
            <p:cNvSpPr>
              <a:spLocks noChangeArrowheads="1"/>
            </p:cNvSpPr>
            <p:nvPr/>
          </p:nvSpPr>
          <p:spPr bwMode="auto">
            <a:xfrm>
              <a:off x="1584" y="3385"/>
              <a:ext cx="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113" name="Line 111"/>
            <p:cNvSpPr>
              <a:spLocks noChangeShapeType="1"/>
            </p:cNvSpPr>
            <p:nvPr/>
          </p:nvSpPr>
          <p:spPr bwMode="auto">
            <a:xfrm>
              <a:off x="2124" y="3447"/>
              <a:ext cx="1" cy="3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4" name="Rectangle 112"/>
            <p:cNvSpPr>
              <a:spLocks noChangeArrowheads="1"/>
            </p:cNvSpPr>
            <p:nvPr/>
          </p:nvSpPr>
          <p:spPr bwMode="auto">
            <a:xfrm>
              <a:off x="2161" y="3385"/>
              <a:ext cx="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115" name="Line 113"/>
            <p:cNvSpPr>
              <a:spLocks noChangeShapeType="1"/>
            </p:cNvSpPr>
            <p:nvPr/>
          </p:nvSpPr>
          <p:spPr bwMode="auto">
            <a:xfrm>
              <a:off x="2701" y="3447"/>
              <a:ext cx="1" cy="3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6" name="Rectangle 114"/>
            <p:cNvSpPr>
              <a:spLocks noChangeArrowheads="1"/>
            </p:cNvSpPr>
            <p:nvPr/>
          </p:nvSpPr>
          <p:spPr bwMode="auto">
            <a:xfrm>
              <a:off x="2738" y="3385"/>
              <a:ext cx="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117" name="Rectangle 115"/>
            <p:cNvSpPr>
              <a:spLocks noChangeArrowheads="1"/>
            </p:cNvSpPr>
            <p:nvPr/>
          </p:nvSpPr>
          <p:spPr bwMode="auto">
            <a:xfrm>
              <a:off x="915" y="2225"/>
              <a:ext cx="68" cy="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118" name="Line 116"/>
            <p:cNvSpPr>
              <a:spLocks noChangeShapeType="1"/>
            </p:cNvSpPr>
            <p:nvPr/>
          </p:nvSpPr>
          <p:spPr bwMode="auto">
            <a:xfrm>
              <a:off x="952" y="2259"/>
              <a:ext cx="3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9" name="Freeform 117"/>
            <p:cNvSpPr>
              <a:spLocks/>
            </p:cNvSpPr>
            <p:nvPr/>
          </p:nvSpPr>
          <p:spPr bwMode="auto">
            <a:xfrm>
              <a:off x="249" y="1943"/>
              <a:ext cx="55" cy="122"/>
            </a:xfrm>
            <a:custGeom>
              <a:avLst/>
              <a:gdLst>
                <a:gd name="T0" fmla="*/ 189 w 16"/>
                <a:gd name="T1" fmla="*/ 413 h 36"/>
                <a:gd name="T2" fmla="*/ 165 w 16"/>
                <a:gd name="T3" fmla="*/ 366 h 36"/>
                <a:gd name="T4" fmla="*/ 141 w 16"/>
                <a:gd name="T5" fmla="*/ 308 h 36"/>
                <a:gd name="T6" fmla="*/ 117 w 16"/>
                <a:gd name="T7" fmla="*/ 264 h 36"/>
                <a:gd name="T8" fmla="*/ 96 w 16"/>
                <a:gd name="T9" fmla="*/ 207 h 36"/>
                <a:gd name="T10" fmla="*/ 72 w 16"/>
                <a:gd name="T11" fmla="*/ 159 h 36"/>
                <a:gd name="T12" fmla="*/ 48 w 16"/>
                <a:gd name="T13" fmla="*/ 105 h 36"/>
                <a:gd name="T14" fmla="*/ 24 w 16"/>
                <a:gd name="T15" fmla="*/ 47 h 36"/>
                <a:gd name="T16" fmla="*/ 0 w 16"/>
                <a:gd name="T17" fmla="*/ 0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36"/>
                <a:gd name="T29" fmla="*/ 16 w 16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36">
                  <a:moveTo>
                    <a:pt x="16" y="36"/>
                  </a:moveTo>
                  <a:lnTo>
                    <a:pt x="14" y="32"/>
                  </a:lnTo>
                  <a:lnTo>
                    <a:pt x="12" y="27"/>
                  </a:lnTo>
                  <a:lnTo>
                    <a:pt x="10" y="23"/>
                  </a:lnTo>
                  <a:lnTo>
                    <a:pt x="8" y="18"/>
                  </a:lnTo>
                  <a:lnTo>
                    <a:pt x="6" y="14"/>
                  </a:lnTo>
                  <a:lnTo>
                    <a:pt x="4" y="9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0" name="Freeform 118"/>
            <p:cNvSpPr>
              <a:spLocks/>
            </p:cNvSpPr>
            <p:nvPr/>
          </p:nvSpPr>
          <p:spPr bwMode="auto">
            <a:xfrm>
              <a:off x="304" y="1943"/>
              <a:ext cx="2540" cy="1521"/>
            </a:xfrm>
            <a:custGeom>
              <a:avLst/>
              <a:gdLst>
                <a:gd name="T0" fmla="*/ 115 w 748"/>
                <a:gd name="T1" fmla="*/ 679 h 448"/>
                <a:gd name="T2" fmla="*/ 255 w 748"/>
                <a:gd name="T3" fmla="*/ 968 h 448"/>
                <a:gd name="T4" fmla="*/ 391 w 748"/>
                <a:gd name="T5" fmla="*/ 1256 h 448"/>
                <a:gd name="T6" fmla="*/ 530 w 748"/>
                <a:gd name="T7" fmla="*/ 1535 h 448"/>
                <a:gd name="T8" fmla="*/ 669 w 748"/>
                <a:gd name="T9" fmla="*/ 1810 h 448"/>
                <a:gd name="T10" fmla="*/ 808 w 748"/>
                <a:gd name="T11" fmla="*/ 2064 h 448"/>
                <a:gd name="T12" fmla="*/ 944 w 748"/>
                <a:gd name="T13" fmla="*/ 2305 h 448"/>
                <a:gd name="T14" fmla="*/ 1083 w 748"/>
                <a:gd name="T15" fmla="*/ 2546 h 448"/>
                <a:gd name="T16" fmla="*/ 1222 w 748"/>
                <a:gd name="T17" fmla="*/ 2767 h 448"/>
                <a:gd name="T18" fmla="*/ 1362 w 748"/>
                <a:gd name="T19" fmla="*/ 2984 h 448"/>
                <a:gd name="T20" fmla="*/ 1498 w 748"/>
                <a:gd name="T21" fmla="*/ 3191 h 448"/>
                <a:gd name="T22" fmla="*/ 1637 w 748"/>
                <a:gd name="T23" fmla="*/ 3388 h 448"/>
                <a:gd name="T24" fmla="*/ 1776 w 748"/>
                <a:gd name="T25" fmla="*/ 3572 h 448"/>
                <a:gd name="T26" fmla="*/ 1915 w 748"/>
                <a:gd name="T27" fmla="*/ 3745 h 448"/>
                <a:gd name="T28" fmla="*/ 2051 w 748"/>
                <a:gd name="T29" fmla="*/ 3918 h 448"/>
                <a:gd name="T30" fmla="*/ 2190 w 748"/>
                <a:gd name="T31" fmla="*/ 4067 h 448"/>
                <a:gd name="T32" fmla="*/ 2329 w 748"/>
                <a:gd name="T33" fmla="*/ 4207 h 448"/>
                <a:gd name="T34" fmla="*/ 2469 w 748"/>
                <a:gd name="T35" fmla="*/ 4346 h 448"/>
                <a:gd name="T36" fmla="*/ 2605 w 748"/>
                <a:gd name="T37" fmla="*/ 4471 h 448"/>
                <a:gd name="T38" fmla="*/ 2744 w 748"/>
                <a:gd name="T39" fmla="*/ 4587 h 448"/>
                <a:gd name="T40" fmla="*/ 2883 w 748"/>
                <a:gd name="T41" fmla="*/ 4692 h 448"/>
                <a:gd name="T42" fmla="*/ 3022 w 748"/>
                <a:gd name="T43" fmla="*/ 4784 h 448"/>
                <a:gd name="T44" fmla="*/ 3158 w 748"/>
                <a:gd name="T45" fmla="*/ 4865 h 448"/>
                <a:gd name="T46" fmla="*/ 3297 w 748"/>
                <a:gd name="T47" fmla="*/ 4933 h 448"/>
                <a:gd name="T48" fmla="*/ 3436 w 748"/>
                <a:gd name="T49" fmla="*/ 5001 h 448"/>
                <a:gd name="T50" fmla="*/ 3576 w 748"/>
                <a:gd name="T51" fmla="*/ 5059 h 448"/>
                <a:gd name="T52" fmla="*/ 3712 w 748"/>
                <a:gd name="T53" fmla="*/ 5096 h 448"/>
                <a:gd name="T54" fmla="*/ 3851 w 748"/>
                <a:gd name="T55" fmla="*/ 5130 h 448"/>
                <a:gd name="T56" fmla="*/ 3990 w 748"/>
                <a:gd name="T57" fmla="*/ 5154 h 448"/>
                <a:gd name="T58" fmla="*/ 4129 w 748"/>
                <a:gd name="T59" fmla="*/ 5164 h 448"/>
                <a:gd name="T60" fmla="*/ 4265 w 748"/>
                <a:gd name="T61" fmla="*/ 5164 h 448"/>
                <a:gd name="T62" fmla="*/ 4404 w 748"/>
                <a:gd name="T63" fmla="*/ 5154 h 448"/>
                <a:gd name="T64" fmla="*/ 4543 w 748"/>
                <a:gd name="T65" fmla="*/ 5140 h 448"/>
                <a:gd name="T66" fmla="*/ 4683 w 748"/>
                <a:gd name="T67" fmla="*/ 5106 h 448"/>
                <a:gd name="T68" fmla="*/ 4819 w 748"/>
                <a:gd name="T69" fmla="*/ 5072 h 448"/>
                <a:gd name="T70" fmla="*/ 4958 w 748"/>
                <a:gd name="T71" fmla="*/ 5025 h 448"/>
                <a:gd name="T72" fmla="*/ 5097 w 748"/>
                <a:gd name="T73" fmla="*/ 4957 h 448"/>
                <a:gd name="T74" fmla="*/ 5236 w 748"/>
                <a:gd name="T75" fmla="*/ 4889 h 448"/>
                <a:gd name="T76" fmla="*/ 5372 w 748"/>
                <a:gd name="T77" fmla="*/ 4807 h 448"/>
                <a:gd name="T78" fmla="*/ 5511 w 748"/>
                <a:gd name="T79" fmla="*/ 4726 h 448"/>
                <a:gd name="T80" fmla="*/ 5650 w 748"/>
                <a:gd name="T81" fmla="*/ 4621 h 448"/>
                <a:gd name="T82" fmla="*/ 5790 w 748"/>
                <a:gd name="T83" fmla="*/ 4505 h 448"/>
                <a:gd name="T84" fmla="*/ 5926 w 748"/>
                <a:gd name="T85" fmla="*/ 4393 h 448"/>
                <a:gd name="T86" fmla="*/ 6065 w 748"/>
                <a:gd name="T87" fmla="*/ 4254 h 448"/>
                <a:gd name="T88" fmla="*/ 6204 w 748"/>
                <a:gd name="T89" fmla="*/ 4115 h 448"/>
                <a:gd name="T90" fmla="*/ 6343 w 748"/>
                <a:gd name="T91" fmla="*/ 3965 h 448"/>
                <a:gd name="T92" fmla="*/ 6479 w 748"/>
                <a:gd name="T93" fmla="*/ 3803 h 448"/>
                <a:gd name="T94" fmla="*/ 6618 w 748"/>
                <a:gd name="T95" fmla="*/ 3629 h 448"/>
                <a:gd name="T96" fmla="*/ 6757 w 748"/>
                <a:gd name="T97" fmla="*/ 3446 h 448"/>
                <a:gd name="T98" fmla="*/ 6897 w 748"/>
                <a:gd name="T99" fmla="*/ 3263 h 448"/>
                <a:gd name="T100" fmla="*/ 7033 w 748"/>
                <a:gd name="T101" fmla="*/ 3056 h 448"/>
                <a:gd name="T102" fmla="*/ 7172 w 748"/>
                <a:gd name="T103" fmla="*/ 2848 h 448"/>
                <a:gd name="T104" fmla="*/ 7311 w 748"/>
                <a:gd name="T105" fmla="*/ 2618 h 448"/>
                <a:gd name="T106" fmla="*/ 7450 w 748"/>
                <a:gd name="T107" fmla="*/ 2387 h 448"/>
                <a:gd name="T108" fmla="*/ 7586 w 748"/>
                <a:gd name="T109" fmla="*/ 2142 h 448"/>
                <a:gd name="T110" fmla="*/ 7725 w 748"/>
                <a:gd name="T111" fmla="*/ 1891 h 448"/>
                <a:gd name="T112" fmla="*/ 7864 w 748"/>
                <a:gd name="T113" fmla="*/ 1626 h 448"/>
                <a:gd name="T114" fmla="*/ 8004 w 748"/>
                <a:gd name="T115" fmla="*/ 1348 h 448"/>
                <a:gd name="T116" fmla="*/ 8140 w 748"/>
                <a:gd name="T117" fmla="*/ 1073 h 448"/>
                <a:gd name="T118" fmla="*/ 8279 w 748"/>
                <a:gd name="T119" fmla="*/ 771 h 448"/>
                <a:gd name="T120" fmla="*/ 8418 w 748"/>
                <a:gd name="T121" fmla="*/ 472 h 448"/>
                <a:gd name="T122" fmla="*/ 8557 w 748"/>
                <a:gd name="T123" fmla="*/ 163 h 44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48"/>
                <a:gd name="T187" fmla="*/ 0 h 448"/>
                <a:gd name="T188" fmla="*/ 748 w 748"/>
                <a:gd name="T189" fmla="*/ 448 h 44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48" h="448">
                  <a:moveTo>
                    <a:pt x="0" y="36"/>
                  </a:moveTo>
                  <a:lnTo>
                    <a:pt x="2" y="41"/>
                  </a:lnTo>
                  <a:lnTo>
                    <a:pt x="4" y="45"/>
                  </a:lnTo>
                  <a:lnTo>
                    <a:pt x="6" y="50"/>
                  </a:lnTo>
                  <a:lnTo>
                    <a:pt x="8" y="54"/>
                  </a:lnTo>
                  <a:lnTo>
                    <a:pt x="10" y="59"/>
                  </a:lnTo>
                  <a:lnTo>
                    <a:pt x="12" y="63"/>
                  </a:lnTo>
                  <a:lnTo>
                    <a:pt x="14" y="67"/>
                  </a:lnTo>
                  <a:lnTo>
                    <a:pt x="16" y="72"/>
                  </a:lnTo>
                  <a:lnTo>
                    <a:pt x="18" y="76"/>
                  </a:lnTo>
                  <a:lnTo>
                    <a:pt x="20" y="80"/>
                  </a:lnTo>
                  <a:lnTo>
                    <a:pt x="22" y="84"/>
                  </a:lnTo>
                  <a:lnTo>
                    <a:pt x="24" y="89"/>
                  </a:lnTo>
                  <a:lnTo>
                    <a:pt x="26" y="93"/>
                  </a:lnTo>
                  <a:lnTo>
                    <a:pt x="28" y="97"/>
                  </a:lnTo>
                  <a:lnTo>
                    <a:pt x="30" y="101"/>
                  </a:lnTo>
                  <a:lnTo>
                    <a:pt x="32" y="105"/>
                  </a:lnTo>
                  <a:lnTo>
                    <a:pt x="34" y="109"/>
                  </a:lnTo>
                  <a:lnTo>
                    <a:pt x="36" y="113"/>
                  </a:lnTo>
                  <a:lnTo>
                    <a:pt x="38" y="117"/>
                  </a:lnTo>
                  <a:lnTo>
                    <a:pt x="40" y="121"/>
                  </a:lnTo>
                  <a:lnTo>
                    <a:pt x="42" y="125"/>
                  </a:lnTo>
                  <a:lnTo>
                    <a:pt x="44" y="129"/>
                  </a:lnTo>
                  <a:lnTo>
                    <a:pt x="46" y="133"/>
                  </a:lnTo>
                  <a:lnTo>
                    <a:pt x="48" y="137"/>
                  </a:lnTo>
                  <a:lnTo>
                    <a:pt x="50" y="141"/>
                  </a:lnTo>
                  <a:lnTo>
                    <a:pt x="52" y="145"/>
                  </a:lnTo>
                  <a:lnTo>
                    <a:pt x="54" y="149"/>
                  </a:lnTo>
                  <a:lnTo>
                    <a:pt x="56" y="153"/>
                  </a:lnTo>
                  <a:lnTo>
                    <a:pt x="58" y="157"/>
                  </a:lnTo>
                  <a:lnTo>
                    <a:pt x="60" y="160"/>
                  </a:lnTo>
                  <a:lnTo>
                    <a:pt x="62" y="164"/>
                  </a:lnTo>
                  <a:lnTo>
                    <a:pt x="64" y="168"/>
                  </a:lnTo>
                  <a:lnTo>
                    <a:pt x="66" y="172"/>
                  </a:lnTo>
                  <a:lnTo>
                    <a:pt x="68" y="175"/>
                  </a:lnTo>
                  <a:lnTo>
                    <a:pt x="70" y="179"/>
                  </a:lnTo>
                  <a:lnTo>
                    <a:pt x="72" y="182"/>
                  </a:lnTo>
                  <a:lnTo>
                    <a:pt x="74" y="186"/>
                  </a:lnTo>
                  <a:lnTo>
                    <a:pt x="76" y="190"/>
                  </a:lnTo>
                  <a:lnTo>
                    <a:pt x="78" y="193"/>
                  </a:lnTo>
                  <a:lnTo>
                    <a:pt x="80" y="197"/>
                  </a:lnTo>
                  <a:lnTo>
                    <a:pt x="82" y="200"/>
                  </a:lnTo>
                  <a:lnTo>
                    <a:pt x="84" y="204"/>
                  </a:lnTo>
                  <a:lnTo>
                    <a:pt x="86" y="207"/>
                  </a:lnTo>
                  <a:lnTo>
                    <a:pt x="88" y="211"/>
                  </a:lnTo>
                  <a:lnTo>
                    <a:pt x="90" y="214"/>
                  </a:lnTo>
                  <a:lnTo>
                    <a:pt x="92" y="217"/>
                  </a:lnTo>
                  <a:lnTo>
                    <a:pt x="94" y="221"/>
                  </a:lnTo>
                  <a:lnTo>
                    <a:pt x="96" y="224"/>
                  </a:lnTo>
                  <a:lnTo>
                    <a:pt x="98" y="227"/>
                  </a:lnTo>
                  <a:lnTo>
                    <a:pt x="100" y="231"/>
                  </a:lnTo>
                  <a:lnTo>
                    <a:pt x="102" y="234"/>
                  </a:lnTo>
                  <a:lnTo>
                    <a:pt x="104" y="237"/>
                  </a:lnTo>
                  <a:lnTo>
                    <a:pt x="106" y="240"/>
                  </a:lnTo>
                  <a:lnTo>
                    <a:pt x="108" y="244"/>
                  </a:lnTo>
                  <a:lnTo>
                    <a:pt x="110" y="247"/>
                  </a:lnTo>
                  <a:lnTo>
                    <a:pt x="112" y="250"/>
                  </a:lnTo>
                  <a:lnTo>
                    <a:pt x="114" y="253"/>
                  </a:lnTo>
                  <a:lnTo>
                    <a:pt x="116" y="256"/>
                  </a:lnTo>
                  <a:lnTo>
                    <a:pt x="118" y="259"/>
                  </a:lnTo>
                  <a:lnTo>
                    <a:pt x="120" y="262"/>
                  </a:lnTo>
                  <a:lnTo>
                    <a:pt x="122" y="265"/>
                  </a:lnTo>
                  <a:lnTo>
                    <a:pt x="124" y="268"/>
                  </a:lnTo>
                  <a:lnTo>
                    <a:pt x="126" y="271"/>
                  </a:lnTo>
                  <a:lnTo>
                    <a:pt x="128" y="274"/>
                  </a:lnTo>
                  <a:lnTo>
                    <a:pt x="130" y="277"/>
                  </a:lnTo>
                  <a:lnTo>
                    <a:pt x="132" y="280"/>
                  </a:lnTo>
                  <a:lnTo>
                    <a:pt x="134" y="283"/>
                  </a:lnTo>
                  <a:lnTo>
                    <a:pt x="136" y="286"/>
                  </a:lnTo>
                  <a:lnTo>
                    <a:pt x="138" y="288"/>
                  </a:lnTo>
                  <a:lnTo>
                    <a:pt x="140" y="291"/>
                  </a:lnTo>
                  <a:lnTo>
                    <a:pt x="142" y="294"/>
                  </a:lnTo>
                  <a:lnTo>
                    <a:pt x="144" y="297"/>
                  </a:lnTo>
                  <a:lnTo>
                    <a:pt x="146" y="299"/>
                  </a:lnTo>
                  <a:lnTo>
                    <a:pt x="148" y="302"/>
                  </a:lnTo>
                  <a:lnTo>
                    <a:pt x="150" y="305"/>
                  </a:lnTo>
                  <a:lnTo>
                    <a:pt x="152" y="307"/>
                  </a:lnTo>
                  <a:lnTo>
                    <a:pt x="154" y="310"/>
                  </a:lnTo>
                  <a:lnTo>
                    <a:pt x="156" y="313"/>
                  </a:lnTo>
                  <a:lnTo>
                    <a:pt x="158" y="315"/>
                  </a:lnTo>
                  <a:lnTo>
                    <a:pt x="160" y="318"/>
                  </a:lnTo>
                  <a:lnTo>
                    <a:pt x="162" y="320"/>
                  </a:lnTo>
                  <a:lnTo>
                    <a:pt x="164" y="323"/>
                  </a:lnTo>
                  <a:lnTo>
                    <a:pt x="166" y="325"/>
                  </a:lnTo>
                  <a:lnTo>
                    <a:pt x="168" y="328"/>
                  </a:lnTo>
                  <a:lnTo>
                    <a:pt x="170" y="330"/>
                  </a:lnTo>
                  <a:lnTo>
                    <a:pt x="172" y="332"/>
                  </a:lnTo>
                  <a:lnTo>
                    <a:pt x="174" y="335"/>
                  </a:lnTo>
                  <a:lnTo>
                    <a:pt x="176" y="337"/>
                  </a:lnTo>
                  <a:lnTo>
                    <a:pt x="178" y="340"/>
                  </a:lnTo>
                  <a:lnTo>
                    <a:pt x="180" y="342"/>
                  </a:lnTo>
                  <a:lnTo>
                    <a:pt x="182" y="344"/>
                  </a:lnTo>
                  <a:lnTo>
                    <a:pt x="184" y="346"/>
                  </a:lnTo>
                  <a:lnTo>
                    <a:pt x="186" y="349"/>
                  </a:lnTo>
                  <a:lnTo>
                    <a:pt x="188" y="351"/>
                  </a:lnTo>
                  <a:lnTo>
                    <a:pt x="190" y="353"/>
                  </a:lnTo>
                  <a:lnTo>
                    <a:pt x="192" y="355"/>
                  </a:lnTo>
                  <a:lnTo>
                    <a:pt x="194" y="357"/>
                  </a:lnTo>
                  <a:lnTo>
                    <a:pt x="196" y="359"/>
                  </a:lnTo>
                  <a:lnTo>
                    <a:pt x="198" y="361"/>
                  </a:lnTo>
                  <a:lnTo>
                    <a:pt x="200" y="363"/>
                  </a:lnTo>
                  <a:lnTo>
                    <a:pt x="202" y="365"/>
                  </a:lnTo>
                  <a:lnTo>
                    <a:pt x="204" y="367"/>
                  </a:lnTo>
                  <a:lnTo>
                    <a:pt x="206" y="369"/>
                  </a:lnTo>
                  <a:lnTo>
                    <a:pt x="208" y="371"/>
                  </a:lnTo>
                  <a:lnTo>
                    <a:pt x="210" y="373"/>
                  </a:lnTo>
                  <a:lnTo>
                    <a:pt x="212" y="375"/>
                  </a:lnTo>
                  <a:lnTo>
                    <a:pt x="214" y="377"/>
                  </a:lnTo>
                  <a:lnTo>
                    <a:pt x="216" y="379"/>
                  </a:lnTo>
                  <a:lnTo>
                    <a:pt x="218" y="381"/>
                  </a:lnTo>
                  <a:lnTo>
                    <a:pt x="220" y="383"/>
                  </a:lnTo>
                  <a:lnTo>
                    <a:pt x="222" y="384"/>
                  </a:lnTo>
                  <a:lnTo>
                    <a:pt x="224" y="386"/>
                  </a:lnTo>
                  <a:lnTo>
                    <a:pt x="226" y="388"/>
                  </a:lnTo>
                  <a:lnTo>
                    <a:pt x="228" y="390"/>
                  </a:lnTo>
                  <a:lnTo>
                    <a:pt x="230" y="391"/>
                  </a:lnTo>
                  <a:lnTo>
                    <a:pt x="232" y="393"/>
                  </a:lnTo>
                  <a:lnTo>
                    <a:pt x="234" y="395"/>
                  </a:lnTo>
                  <a:lnTo>
                    <a:pt x="236" y="396"/>
                  </a:lnTo>
                  <a:lnTo>
                    <a:pt x="238" y="398"/>
                  </a:lnTo>
                  <a:lnTo>
                    <a:pt x="240" y="399"/>
                  </a:lnTo>
                  <a:lnTo>
                    <a:pt x="242" y="401"/>
                  </a:lnTo>
                  <a:lnTo>
                    <a:pt x="244" y="402"/>
                  </a:lnTo>
                  <a:lnTo>
                    <a:pt x="246" y="404"/>
                  </a:lnTo>
                  <a:lnTo>
                    <a:pt x="248" y="405"/>
                  </a:lnTo>
                  <a:lnTo>
                    <a:pt x="250" y="407"/>
                  </a:lnTo>
                  <a:lnTo>
                    <a:pt x="252" y="408"/>
                  </a:lnTo>
                  <a:lnTo>
                    <a:pt x="254" y="410"/>
                  </a:lnTo>
                  <a:lnTo>
                    <a:pt x="256" y="411"/>
                  </a:lnTo>
                  <a:lnTo>
                    <a:pt x="258" y="412"/>
                  </a:lnTo>
                  <a:lnTo>
                    <a:pt x="260" y="414"/>
                  </a:lnTo>
                  <a:lnTo>
                    <a:pt x="262" y="415"/>
                  </a:lnTo>
                  <a:lnTo>
                    <a:pt x="264" y="416"/>
                  </a:lnTo>
                  <a:lnTo>
                    <a:pt x="266" y="417"/>
                  </a:lnTo>
                  <a:lnTo>
                    <a:pt x="268" y="419"/>
                  </a:lnTo>
                  <a:lnTo>
                    <a:pt x="270" y="420"/>
                  </a:lnTo>
                  <a:lnTo>
                    <a:pt x="272" y="421"/>
                  </a:lnTo>
                  <a:lnTo>
                    <a:pt x="274" y="422"/>
                  </a:lnTo>
                  <a:lnTo>
                    <a:pt x="276" y="423"/>
                  </a:lnTo>
                  <a:lnTo>
                    <a:pt x="278" y="424"/>
                  </a:lnTo>
                  <a:lnTo>
                    <a:pt x="280" y="425"/>
                  </a:lnTo>
                  <a:lnTo>
                    <a:pt x="282" y="426"/>
                  </a:lnTo>
                  <a:lnTo>
                    <a:pt x="284" y="427"/>
                  </a:lnTo>
                  <a:lnTo>
                    <a:pt x="286" y="428"/>
                  </a:lnTo>
                  <a:lnTo>
                    <a:pt x="288" y="429"/>
                  </a:lnTo>
                  <a:lnTo>
                    <a:pt x="290" y="430"/>
                  </a:lnTo>
                  <a:lnTo>
                    <a:pt x="292" y="431"/>
                  </a:lnTo>
                  <a:lnTo>
                    <a:pt x="294" y="432"/>
                  </a:lnTo>
                  <a:lnTo>
                    <a:pt x="296" y="433"/>
                  </a:lnTo>
                  <a:lnTo>
                    <a:pt x="298" y="434"/>
                  </a:lnTo>
                  <a:lnTo>
                    <a:pt x="300" y="435"/>
                  </a:lnTo>
                  <a:lnTo>
                    <a:pt x="302" y="436"/>
                  </a:lnTo>
                  <a:lnTo>
                    <a:pt x="304" y="436"/>
                  </a:lnTo>
                  <a:lnTo>
                    <a:pt x="306" y="437"/>
                  </a:lnTo>
                  <a:lnTo>
                    <a:pt x="308" y="438"/>
                  </a:lnTo>
                  <a:lnTo>
                    <a:pt x="310" y="439"/>
                  </a:lnTo>
                  <a:lnTo>
                    <a:pt x="312" y="439"/>
                  </a:lnTo>
                  <a:lnTo>
                    <a:pt x="314" y="440"/>
                  </a:lnTo>
                  <a:lnTo>
                    <a:pt x="316" y="440"/>
                  </a:lnTo>
                  <a:lnTo>
                    <a:pt x="318" y="441"/>
                  </a:lnTo>
                  <a:lnTo>
                    <a:pt x="320" y="442"/>
                  </a:lnTo>
                  <a:lnTo>
                    <a:pt x="322" y="442"/>
                  </a:lnTo>
                  <a:lnTo>
                    <a:pt x="324" y="443"/>
                  </a:lnTo>
                  <a:lnTo>
                    <a:pt x="326" y="443"/>
                  </a:lnTo>
                  <a:lnTo>
                    <a:pt x="328" y="444"/>
                  </a:lnTo>
                  <a:lnTo>
                    <a:pt x="330" y="444"/>
                  </a:lnTo>
                  <a:lnTo>
                    <a:pt x="332" y="445"/>
                  </a:lnTo>
                  <a:lnTo>
                    <a:pt x="334" y="445"/>
                  </a:lnTo>
                  <a:lnTo>
                    <a:pt x="336" y="445"/>
                  </a:lnTo>
                  <a:lnTo>
                    <a:pt x="338" y="446"/>
                  </a:lnTo>
                  <a:lnTo>
                    <a:pt x="340" y="446"/>
                  </a:lnTo>
                  <a:lnTo>
                    <a:pt x="342" y="446"/>
                  </a:lnTo>
                  <a:lnTo>
                    <a:pt x="344" y="447"/>
                  </a:lnTo>
                  <a:lnTo>
                    <a:pt x="346" y="447"/>
                  </a:lnTo>
                  <a:lnTo>
                    <a:pt x="348" y="447"/>
                  </a:lnTo>
                  <a:lnTo>
                    <a:pt x="350" y="447"/>
                  </a:lnTo>
                  <a:lnTo>
                    <a:pt x="352" y="448"/>
                  </a:lnTo>
                  <a:lnTo>
                    <a:pt x="354" y="448"/>
                  </a:lnTo>
                  <a:lnTo>
                    <a:pt x="356" y="448"/>
                  </a:lnTo>
                  <a:lnTo>
                    <a:pt x="358" y="448"/>
                  </a:lnTo>
                  <a:lnTo>
                    <a:pt x="360" y="448"/>
                  </a:lnTo>
                  <a:lnTo>
                    <a:pt x="362" y="448"/>
                  </a:lnTo>
                  <a:lnTo>
                    <a:pt x="364" y="448"/>
                  </a:lnTo>
                  <a:lnTo>
                    <a:pt x="366" y="448"/>
                  </a:lnTo>
                  <a:lnTo>
                    <a:pt x="368" y="448"/>
                  </a:lnTo>
                  <a:lnTo>
                    <a:pt x="370" y="448"/>
                  </a:lnTo>
                  <a:lnTo>
                    <a:pt x="372" y="448"/>
                  </a:lnTo>
                  <a:lnTo>
                    <a:pt x="374" y="448"/>
                  </a:lnTo>
                  <a:lnTo>
                    <a:pt x="376" y="448"/>
                  </a:lnTo>
                  <a:lnTo>
                    <a:pt x="378" y="448"/>
                  </a:lnTo>
                  <a:lnTo>
                    <a:pt x="380" y="448"/>
                  </a:lnTo>
                  <a:lnTo>
                    <a:pt x="382" y="447"/>
                  </a:lnTo>
                  <a:lnTo>
                    <a:pt x="384" y="447"/>
                  </a:lnTo>
                  <a:lnTo>
                    <a:pt x="386" y="447"/>
                  </a:lnTo>
                  <a:lnTo>
                    <a:pt x="388" y="447"/>
                  </a:lnTo>
                  <a:lnTo>
                    <a:pt x="390" y="446"/>
                  </a:lnTo>
                  <a:lnTo>
                    <a:pt x="392" y="446"/>
                  </a:lnTo>
                  <a:lnTo>
                    <a:pt x="394" y="446"/>
                  </a:lnTo>
                  <a:lnTo>
                    <a:pt x="396" y="445"/>
                  </a:lnTo>
                  <a:lnTo>
                    <a:pt x="398" y="445"/>
                  </a:lnTo>
                  <a:lnTo>
                    <a:pt x="400" y="445"/>
                  </a:lnTo>
                  <a:lnTo>
                    <a:pt x="402" y="444"/>
                  </a:lnTo>
                  <a:lnTo>
                    <a:pt x="404" y="444"/>
                  </a:lnTo>
                  <a:lnTo>
                    <a:pt x="406" y="443"/>
                  </a:lnTo>
                  <a:lnTo>
                    <a:pt x="408" y="443"/>
                  </a:lnTo>
                  <a:lnTo>
                    <a:pt x="410" y="442"/>
                  </a:lnTo>
                  <a:lnTo>
                    <a:pt x="412" y="442"/>
                  </a:lnTo>
                  <a:lnTo>
                    <a:pt x="414" y="441"/>
                  </a:lnTo>
                  <a:lnTo>
                    <a:pt x="416" y="440"/>
                  </a:lnTo>
                  <a:lnTo>
                    <a:pt x="418" y="440"/>
                  </a:lnTo>
                  <a:lnTo>
                    <a:pt x="420" y="439"/>
                  </a:lnTo>
                  <a:lnTo>
                    <a:pt x="422" y="439"/>
                  </a:lnTo>
                  <a:lnTo>
                    <a:pt x="424" y="438"/>
                  </a:lnTo>
                  <a:lnTo>
                    <a:pt x="426" y="437"/>
                  </a:lnTo>
                  <a:lnTo>
                    <a:pt x="428" y="436"/>
                  </a:lnTo>
                  <a:lnTo>
                    <a:pt x="430" y="436"/>
                  </a:lnTo>
                  <a:lnTo>
                    <a:pt x="432" y="435"/>
                  </a:lnTo>
                  <a:lnTo>
                    <a:pt x="434" y="434"/>
                  </a:lnTo>
                  <a:lnTo>
                    <a:pt x="436" y="433"/>
                  </a:lnTo>
                  <a:lnTo>
                    <a:pt x="438" y="432"/>
                  </a:lnTo>
                  <a:lnTo>
                    <a:pt x="440" y="431"/>
                  </a:lnTo>
                  <a:lnTo>
                    <a:pt x="442" y="430"/>
                  </a:lnTo>
                  <a:lnTo>
                    <a:pt x="444" y="429"/>
                  </a:lnTo>
                  <a:lnTo>
                    <a:pt x="446" y="428"/>
                  </a:lnTo>
                  <a:lnTo>
                    <a:pt x="448" y="427"/>
                  </a:lnTo>
                  <a:lnTo>
                    <a:pt x="450" y="426"/>
                  </a:lnTo>
                  <a:lnTo>
                    <a:pt x="452" y="425"/>
                  </a:lnTo>
                  <a:lnTo>
                    <a:pt x="454" y="424"/>
                  </a:lnTo>
                  <a:lnTo>
                    <a:pt x="456" y="423"/>
                  </a:lnTo>
                  <a:lnTo>
                    <a:pt x="458" y="422"/>
                  </a:lnTo>
                  <a:lnTo>
                    <a:pt x="460" y="421"/>
                  </a:lnTo>
                  <a:lnTo>
                    <a:pt x="462" y="420"/>
                  </a:lnTo>
                  <a:lnTo>
                    <a:pt x="464" y="419"/>
                  </a:lnTo>
                  <a:lnTo>
                    <a:pt x="466" y="417"/>
                  </a:lnTo>
                  <a:lnTo>
                    <a:pt x="468" y="416"/>
                  </a:lnTo>
                  <a:lnTo>
                    <a:pt x="470" y="415"/>
                  </a:lnTo>
                  <a:lnTo>
                    <a:pt x="472" y="414"/>
                  </a:lnTo>
                  <a:lnTo>
                    <a:pt x="474" y="412"/>
                  </a:lnTo>
                  <a:lnTo>
                    <a:pt x="476" y="411"/>
                  </a:lnTo>
                  <a:lnTo>
                    <a:pt x="478" y="410"/>
                  </a:lnTo>
                  <a:lnTo>
                    <a:pt x="480" y="408"/>
                  </a:lnTo>
                  <a:lnTo>
                    <a:pt x="482" y="407"/>
                  </a:lnTo>
                  <a:lnTo>
                    <a:pt x="484" y="405"/>
                  </a:lnTo>
                  <a:lnTo>
                    <a:pt x="486" y="404"/>
                  </a:lnTo>
                  <a:lnTo>
                    <a:pt x="488" y="402"/>
                  </a:lnTo>
                  <a:lnTo>
                    <a:pt x="490" y="401"/>
                  </a:lnTo>
                  <a:lnTo>
                    <a:pt x="492" y="399"/>
                  </a:lnTo>
                  <a:lnTo>
                    <a:pt x="494" y="398"/>
                  </a:lnTo>
                  <a:lnTo>
                    <a:pt x="496" y="396"/>
                  </a:lnTo>
                  <a:lnTo>
                    <a:pt x="498" y="395"/>
                  </a:lnTo>
                  <a:lnTo>
                    <a:pt x="500" y="393"/>
                  </a:lnTo>
                  <a:lnTo>
                    <a:pt x="502" y="391"/>
                  </a:lnTo>
                  <a:lnTo>
                    <a:pt x="504" y="390"/>
                  </a:lnTo>
                  <a:lnTo>
                    <a:pt x="506" y="388"/>
                  </a:lnTo>
                  <a:lnTo>
                    <a:pt x="508" y="386"/>
                  </a:lnTo>
                  <a:lnTo>
                    <a:pt x="510" y="384"/>
                  </a:lnTo>
                  <a:lnTo>
                    <a:pt x="512" y="383"/>
                  </a:lnTo>
                  <a:lnTo>
                    <a:pt x="514" y="381"/>
                  </a:lnTo>
                  <a:lnTo>
                    <a:pt x="516" y="379"/>
                  </a:lnTo>
                  <a:lnTo>
                    <a:pt x="518" y="377"/>
                  </a:lnTo>
                  <a:lnTo>
                    <a:pt x="520" y="375"/>
                  </a:lnTo>
                  <a:lnTo>
                    <a:pt x="522" y="373"/>
                  </a:lnTo>
                  <a:lnTo>
                    <a:pt x="524" y="371"/>
                  </a:lnTo>
                  <a:lnTo>
                    <a:pt x="526" y="369"/>
                  </a:lnTo>
                  <a:lnTo>
                    <a:pt x="528" y="367"/>
                  </a:lnTo>
                  <a:lnTo>
                    <a:pt x="530" y="365"/>
                  </a:lnTo>
                  <a:lnTo>
                    <a:pt x="532" y="363"/>
                  </a:lnTo>
                  <a:lnTo>
                    <a:pt x="534" y="361"/>
                  </a:lnTo>
                  <a:lnTo>
                    <a:pt x="536" y="359"/>
                  </a:lnTo>
                  <a:lnTo>
                    <a:pt x="538" y="357"/>
                  </a:lnTo>
                  <a:lnTo>
                    <a:pt x="540" y="355"/>
                  </a:lnTo>
                  <a:lnTo>
                    <a:pt x="542" y="353"/>
                  </a:lnTo>
                  <a:lnTo>
                    <a:pt x="544" y="351"/>
                  </a:lnTo>
                  <a:lnTo>
                    <a:pt x="546" y="349"/>
                  </a:lnTo>
                  <a:lnTo>
                    <a:pt x="548" y="346"/>
                  </a:lnTo>
                  <a:lnTo>
                    <a:pt x="550" y="344"/>
                  </a:lnTo>
                  <a:lnTo>
                    <a:pt x="552" y="342"/>
                  </a:lnTo>
                  <a:lnTo>
                    <a:pt x="554" y="340"/>
                  </a:lnTo>
                  <a:lnTo>
                    <a:pt x="556" y="337"/>
                  </a:lnTo>
                  <a:lnTo>
                    <a:pt x="558" y="335"/>
                  </a:lnTo>
                  <a:lnTo>
                    <a:pt x="560" y="332"/>
                  </a:lnTo>
                  <a:lnTo>
                    <a:pt x="562" y="330"/>
                  </a:lnTo>
                  <a:lnTo>
                    <a:pt x="564" y="328"/>
                  </a:lnTo>
                  <a:lnTo>
                    <a:pt x="566" y="325"/>
                  </a:lnTo>
                  <a:lnTo>
                    <a:pt x="568" y="323"/>
                  </a:lnTo>
                  <a:lnTo>
                    <a:pt x="570" y="320"/>
                  </a:lnTo>
                  <a:lnTo>
                    <a:pt x="572" y="318"/>
                  </a:lnTo>
                  <a:lnTo>
                    <a:pt x="574" y="315"/>
                  </a:lnTo>
                  <a:lnTo>
                    <a:pt x="576" y="313"/>
                  </a:lnTo>
                  <a:lnTo>
                    <a:pt x="578" y="310"/>
                  </a:lnTo>
                  <a:lnTo>
                    <a:pt x="580" y="307"/>
                  </a:lnTo>
                  <a:lnTo>
                    <a:pt x="582" y="305"/>
                  </a:lnTo>
                  <a:lnTo>
                    <a:pt x="584" y="302"/>
                  </a:lnTo>
                  <a:lnTo>
                    <a:pt x="586" y="299"/>
                  </a:lnTo>
                  <a:lnTo>
                    <a:pt x="588" y="297"/>
                  </a:lnTo>
                  <a:lnTo>
                    <a:pt x="590" y="294"/>
                  </a:lnTo>
                  <a:lnTo>
                    <a:pt x="592" y="291"/>
                  </a:lnTo>
                  <a:lnTo>
                    <a:pt x="594" y="288"/>
                  </a:lnTo>
                  <a:lnTo>
                    <a:pt x="596" y="286"/>
                  </a:lnTo>
                  <a:lnTo>
                    <a:pt x="598" y="283"/>
                  </a:lnTo>
                  <a:lnTo>
                    <a:pt x="600" y="280"/>
                  </a:lnTo>
                  <a:lnTo>
                    <a:pt x="602" y="277"/>
                  </a:lnTo>
                  <a:lnTo>
                    <a:pt x="604" y="274"/>
                  </a:lnTo>
                  <a:lnTo>
                    <a:pt x="606" y="271"/>
                  </a:lnTo>
                  <a:lnTo>
                    <a:pt x="608" y="268"/>
                  </a:lnTo>
                  <a:lnTo>
                    <a:pt x="610" y="265"/>
                  </a:lnTo>
                  <a:lnTo>
                    <a:pt x="612" y="262"/>
                  </a:lnTo>
                  <a:lnTo>
                    <a:pt x="614" y="259"/>
                  </a:lnTo>
                  <a:lnTo>
                    <a:pt x="616" y="256"/>
                  </a:lnTo>
                  <a:lnTo>
                    <a:pt x="618" y="253"/>
                  </a:lnTo>
                  <a:lnTo>
                    <a:pt x="620" y="250"/>
                  </a:lnTo>
                  <a:lnTo>
                    <a:pt x="622" y="247"/>
                  </a:lnTo>
                  <a:lnTo>
                    <a:pt x="624" y="244"/>
                  </a:lnTo>
                  <a:lnTo>
                    <a:pt x="626" y="240"/>
                  </a:lnTo>
                  <a:lnTo>
                    <a:pt x="628" y="237"/>
                  </a:lnTo>
                  <a:lnTo>
                    <a:pt x="630" y="234"/>
                  </a:lnTo>
                  <a:lnTo>
                    <a:pt x="632" y="231"/>
                  </a:lnTo>
                  <a:lnTo>
                    <a:pt x="634" y="227"/>
                  </a:lnTo>
                  <a:lnTo>
                    <a:pt x="636" y="224"/>
                  </a:lnTo>
                  <a:lnTo>
                    <a:pt x="638" y="221"/>
                  </a:lnTo>
                  <a:lnTo>
                    <a:pt x="640" y="217"/>
                  </a:lnTo>
                  <a:lnTo>
                    <a:pt x="642" y="214"/>
                  </a:lnTo>
                  <a:lnTo>
                    <a:pt x="644" y="211"/>
                  </a:lnTo>
                  <a:lnTo>
                    <a:pt x="646" y="207"/>
                  </a:lnTo>
                  <a:lnTo>
                    <a:pt x="648" y="204"/>
                  </a:lnTo>
                  <a:lnTo>
                    <a:pt x="650" y="200"/>
                  </a:lnTo>
                  <a:lnTo>
                    <a:pt x="652" y="197"/>
                  </a:lnTo>
                  <a:lnTo>
                    <a:pt x="654" y="193"/>
                  </a:lnTo>
                  <a:lnTo>
                    <a:pt x="656" y="190"/>
                  </a:lnTo>
                  <a:lnTo>
                    <a:pt x="658" y="186"/>
                  </a:lnTo>
                  <a:lnTo>
                    <a:pt x="660" y="182"/>
                  </a:lnTo>
                  <a:lnTo>
                    <a:pt x="662" y="179"/>
                  </a:lnTo>
                  <a:lnTo>
                    <a:pt x="664" y="175"/>
                  </a:lnTo>
                  <a:lnTo>
                    <a:pt x="666" y="172"/>
                  </a:lnTo>
                  <a:lnTo>
                    <a:pt x="668" y="168"/>
                  </a:lnTo>
                  <a:lnTo>
                    <a:pt x="670" y="164"/>
                  </a:lnTo>
                  <a:lnTo>
                    <a:pt x="672" y="160"/>
                  </a:lnTo>
                  <a:lnTo>
                    <a:pt x="674" y="157"/>
                  </a:lnTo>
                  <a:lnTo>
                    <a:pt x="676" y="153"/>
                  </a:lnTo>
                  <a:lnTo>
                    <a:pt x="678" y="149"/>
                  </a:lnTo>
                  <a:lnTo>
                    <a:pt x="680" y="145"/>
                  </a:lnTo>
                  <a:lnTo>
                    <a:pt x="682" y="141"/>
                  </a:lnTo>
                  <a:lnTo>
                    <a:pt x="684" y="137"/>
                  </a:lnTo>
                  <a:lnTo>
                    <a:pt x="686" y="133"/>
                  </a:lnTo>
                  <a:lnTo>
                    <a:pt x="688" y="129"/>
                  </a:lnTo>
                  <a:lnTo>
                    <a:pt x="690" y="125"/>
                  </a:lnTo>
                  <a:lnTo>
                    <a:pt x="692" y="121"/>
                  </a:lnTo>
                  <a:lnTo>
                    <a:pt x="694" y="117"/>
                  </a:lnTo>
                  <a:lnTo>
                    <a:pt x="696" y="113"/>
                  </a:lnTo>
                  <a:lnTo>
                    <a:pt x="698" y="109"/>
                  </a:lnTo>
                  <a:lnTo>
                    <a:pt x="700" y="105"/>
                  </a:lnTo>
                  <a:lnTo>
                    <a:pt x="702" y="101"/>
                  </a:lnTo>
                  <a:lnTo>
                    <a:pt x="704" y="97"/>
                  </a:lnTo>
                  <a:lnTo>
                    <a:pt x="706" y="93"/>
                  </a:lnTo>
                  <a:lnTo>
                    <a:pt x="708" y="89"/>
                  </a:lnTo>
                  <a:lnTo>
                    <a:pt x="710" y="84"/>
                  </a:lnTo>
                  <a:lnTo>
                    <a:pt x="712" y="80"/>
                  </a:lnTo>
                  <a:lnTo>
                    <a:pt x="714" y="76"/>
                  </a:lnTo>
                  <a:lnTo>
                    <a:pt x="716" y="72"/>
                  </a:lnTo>
                  <a:lnTo>
                    <a:pt x="718" y="67"/>
                  </a:lnTo>
                  <a:lnTo>
                    <a:pt x="720" y="63"/>
                  </a:lnTo>
                  <a:lnTo>
                    <a:pt x="722" y="59"/>
                  </a:lnTo>
                  <a:lnTo>
                    <a:pt x="724" y="54"/>
                  </a:lnTo>
                  <a:lnTo>
                    <a:pt x="726" y="50"/>
                  </a:lnTo>
                  <a:lnTo>
                    <a:pt x="728" y="45"/>
                  </a:lnTo>
                  <a:lnTo>
                    <a:pt x="730" y="41"/>
                  </a:lnTo>
                  <a:lnTo>
                    <a:pt x="732" y="36"/>
                  </a:lnTo>
                  <a:lnTo>
                    <a:pt x="734" y="32"/>
                  </a:lnTo>
                  <a:lnTo>
                    <a:pt x="736" y="27"/>
                  </a:lnTo>
                  <a:lnTo>
                    <a:pt x="738" y="23"/>
                  </a:lnTo>
                  <a:lnTo>
                    <a:pt x="740" y="18"/>
                  </a:lnTo>
                  <a:lnTo>
                    <a:pt x="742" y="14"/>
                  </a:lnTo>
                  <a:lnTo>
                    <a:pt x="744" y="9"/>
                  </a:lnTo>
                  <a:lnTo>
                    <a:pt x="746" y="4"/>
                  </a:lnTo>
                  <a:lnTo>
                    <a:pt x="748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1" name="Rectangle 119"/>
            <p:cNvSpPr>
              <a:spLocks noChangeArrowheads="1"/>
            </p:cNvSpPr>
            <p:nvPr/>
          </p:nvSpPr>
          <p:spPr bwMode="auto">
            <a:xfrm>
              <a:off x="-189" y="1953"/>
              <a:ext cx="3471" cy="181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8" name="Group 59"/>
          <p:cNvGrpSpPr>
            <a:grpSpLocks noChangeAspect="1"/>
          </p:cNvGrpSpPr>
          <p:nvPr/>
        </p:nvGrpSpPr>
        <p:grpSpPr bwMode="auto">
          <a:xfrm rot="10800000">
            <a:off x="6786563" y="4857750"/>
            <a:ext cx="1857375" cy="1811338"/>
            <a:chOff x="-192" y="369"/>
            <a:chExt cx="6144" cy="3404"/>
          </a:xfrm>
        </p:grpSpPr>
        <p:sp>
          <p:nvSpPr>
            <p:cNvPr id="2064" name="AutoShape 58"/>
            <p:cNvSpPr>
              <a:spLocks noChangeAspect="1" noChangeArrowheads="1" noTextEdit="1"/>
            </p:cNvSpPr>
            <p:nvPr/>
          </p:nvSpPr>
          <p:spPr bwMode="auto">
            <a:xfrm>
              <a:off x="-192" y="551"/>
              <a:ext cx="6144" cy="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65" name="Rectangle 60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66" name="Line 61"/>
            <p:cNvSpPr>
              <a:spLocks noChangeShapeType="1"/>
            </p:cNvSpPr>
            <p:nvPr/>
          </p:nvSpPr>
          <p:spPr bwMode="auto">
            <a:xfrm>
              <a:off x="-180" y="321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67" name="Line 62"/>
            <p:cNvSpPr>
              <a:spLocks noChangeShapeType="1"/>
            </p:cNvSpPr>
            <p:nvPr/>
          </p:nvSpPr>
          <p:spPr bwMode="auto">
            <a:xfrm>
              <a:off x="-180" y="322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68" name="Line 63"/>
            <p:cNvSpPr>
              <a:spLocks noChangeShapeType="1"/>
            </p:cNvSpPr>
            <p:nvPr/>
          </p:nvSpPr>
          <p:spPr bwMode="auto">
            <a:xfrm>
              <a:off x="-180" y="322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69" name="Line 64"/>
            <p:cNvSpPr>
              <a:spLocks noChangeShapeType="1"/>
            </p:cNvSpPr>
            <p:nvPr/>
          </p:nvSpPr>
          <p:spPr bwMode="auto">
            <a:xfrm>
              <a:off x="-180" y="3233"/>
              <a:ext cx="612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0" name="Rectangle 65"/>
            <p:cNvSpPr>
              <a:spLocks noChangeArrowheads="1"/>
            </p:cNvSpPr>
            <p:nvPr/>
          </p:nvSpPr>
          <p:spPr bwMode="auto">
            <a:xfrm>
              <a:off x="5820" y="3035"/>
              <a:ext cx="102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071" name="Freeform 66"/>
            <p:cNvSpPr>
              <a:spLocks/>
            </p:cNvSpPr>
            <p:nvPr/>
          </p:nvSpPr>
          <p:spPr bwMode="auto">
            <a:xfrm>
              <a:off x="5880" y="3173"/>
              <a:ext cx="54" cy="108"/>
            </a:xfrm>
            <a:custGeom>
              <a:avLst/>
              <a:gdLst>
                <a:gd name="T0" fmla="*/ 0 w 54"/>
                <a:gd name="T1" fmla="*/ 0 h 108"/>
                <a:gd name="T2" fmla="*/ 54 w 54"/>
                <a:gd name="T3" fmla="*/ 54 h 108"/>
                <a:gd name="T4" fmla="*/ 0 w 54"/>
                <a:gd name="T5" fmla="*/ 108 h 108"/>
                <a:gd name="T6" fmla="*/ 0 w 54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08"/>
                <a:gd name="T14" fmla="*/ 54 w 54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08">
                  <a:moveTo>
                    <a:pt x="0" y="0"/>
                  </a:moveTo>
                  <a:lnTo>
                    <a:pt x="54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2" name="Line 67"/>
            <p:cNvSpPr>
              <a:spLocks noChangeShapeType="1"/>
            </p:cNvSpPr>
            <p:nvPr/>
          </p:nvSpPr>
          <p:spPr bwMode="auto">
            <a:xfrm flipV="1">
              <a:off x="2868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3" name="Line 68"/>
            <p:cNvSpPr>
              <a:spLocks noChangeShapeType="1"/>
            </p:cNvSpPr>
            <p:nvPr/>
          </p:nvSpPr>
          <p:spPr bwMode="auto">
            <a:xfrm flipV="1">
              <a:off x="2874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4" name="Line 69"/>
            <p:cNvSpPr>
              <a:spLocks noChangeShapeType="1"/>
            </p:cNvSpPr>
            <p:nvPr/>
          </p:nvSpPr>
          <p:spPr bwMode="auto">
            <a:xfrm flipV="1">
              <a:off x="2880" y="55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5" name="Line 70"/>
            <p:cNvSpPr>
              <a:spLocks noChangeShapeType="1"/>
            </p:cNvSpPr>
            <p:nvPr/>
          </p:nvSpPr>
          <p:spPr bwMode="auto">
            <a:xfrm flipV="1">
              <a:off x="2886" y="557"/>
              <a:ext cx="1" cy="320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6" name="Rectangle 71"/>
            <p:cNvSpPr>
              <a:spLocks noChangeArrowheads="1"/>
            </p:cNvSpPr>
            <p:nvPr/>
          </p:nvSpPr>
          <p:spPr bwMode="auto">
            <a:xfrm>
              <a:off x="3003" y="369"/>
              <a:ext cx="0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077" name="Freeform 72"/>
            <p:cNvSpPr>
              <a:spLocks/>
            </p:cNvSpPr>
            <p:nvPr/>
          </p:nvSpPr>
          <p:spPr bwMode="auto">
            <a:xfrm>
              <a:off x="2826" y="563"/>
              <a:ext cx="108" cy="54"/>
            </a:xfrm>
            <a:custGeom>
              <a:avLst/>
              <a:gdLst>
                <a:gd name="T0" fmla="*/ 0 w 108"/>
                <a:gd name="T1" fmla="*/ 54 h 54"/>
                <a:gd name="T2" fmla="*/ 54 w 108"/>
                <a:gd name="T3" fmla="*/ 0 h 54"/>
                <a:gd name="T4" fmla="*/ 108 w 108"/>
                <a:gd name="T5" fmla="*/ 54 h 54"/>
                <a:gd name="T6" fmla="*/ 0 w 108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"/>
                <a:gd name="T13" fmla="*/ 0 h 54"/>
                <a:gd name="T14" fmla="*/ 108 w 10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" h="54">
                  <a:moveTo>
                    <a:pt x="0" y="54"/>
                  </a:moveTo>
                  <a:lnTo>
                    <a:pt x="54" y="0"/>
                  </a:lnTo>
                  <a:lnTo>
                    <a:pt x="108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8" name="Rectangle 73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9" name="Line 74"/>
            <p:cNvSpPr>
              <a:spLocks noChangeShapeType="1"/>
            </p:cNvSpPr>
            <p:nvPr/>
          </p:nvSpPr>
          <p:spPr bwMode="auto">
            <a:xfrm>
              <a:off x="840" y="319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0" name="Rectangle 75"/>
            <p:cNvSpPr>
              <a:spLocks noChangeArrowheads="1"/>
            </p:cNvSpPr>
            <p:nvPr/>
          </p:nvSpPr>
          <p:spPr bwMode="auto">
            <a:xfrm>
              <a:off x="870" y="3081"/>
              <a:ext cx="0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081" name="Line 76"/>
            <p:cNvSpPr>
              <a:spLocks noChangeShapeType="1"/>
            </p:cNvSpPr>
            <p:nvPr/>
          </p:nvSpPr>
          <p:spPr bwMode="auto">
            <a:xfrm>
              <a:off x="1860" y="319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2" name="Rectangle 77"/>
            <p:cNvSpPr>
              <a:spLocks noChangeArrowheads="1"/>
            </p:cNvSpPr>
            <p:nvPr/>
          </p:nvSpPr>
          <p:spPr bwMode="auto">
            <a:xfrm>
              <a:off x="1890" y="3081"/>
              <a:ext cx="0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083" name="Rectangle 78"/>
            <p:cNvSpPr>
              <a:spLocks noChangeArrowheads="1"/>
            </p:cNvSpPr>
            <p:nvPr/>
          </p:nvSpPr>
          <p:spPr bwMode="auto">
            <a:xfrm>
              <a:off x="2964" y="3081"/>
              <a:ext cx="0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084" name="Line 79"/>
            <p:cNvSpPr>
              <a:spLocks noChangeShapeType="1"/>
            </p:cNvSpPr>
            <p:nvPr/>
          </p:nvSpPr>
          <p:spPr bwMode="auto">
            <a:xfrm>
              <a:off x="3900" y="319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5" name="Rectangle 80"/>
            <p:cNvSpPr>
              <a:spLocks noChangeArrowheads="1"/>
            </p:cNvSpPr>
            <p:nvPr/>
          </p:nvSpPr>
          <p:spPr bwMode="auto">
            <a:xfrm>
              <a:off x="3966" y="3081"/>
              <a:ext cx="0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086" name="Line 81"/>
            <p:cNvSpPr>
              <a:spLocks noChangeShapeType="1"/>
            </p:cNvSpPr>
            <p:nvPr/>
          </p:nvSpPr>
          <p:spPr bwMode="auto">
            <a:xfrm>
              <a:off x="4920" y="319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7" name="Rectangle 82"/>
            <p:cNvSpPr>
              <a:spLocks noChangeArrowheads="1"/>
            </p:cNvSpPr>
            <p:nvPr/>
          </p:nvSpPr>
          <p:spPr bwMode="auto">
            <a:xfrm>
              <a:off x="4986" y="3081"/>
              <a:ext cx="0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088" name="Rectangle 83"/>
            <p:cNvSpPr>
              <a:spLocks noChangeArrowheads="1"/>
            </p:cNvSpPr>
            <p:nvPr/>
          </p:nvSpPr>
          <p:spPr bwMode="auto">
            <a:xfrm>
              <a:off x="2844" y="855"/>
              <a:ext cx="0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2089" name="Line 84"/>
            <p:cNvSpPr>
              <a:spLocks noChangeShapeType="1"/>
            </p:cNvSpPr>
            <p:nvPr/>
          </p:nvSpPr>
          <p:spPr bwMode="auto">
            <a:xfrm>
              <a:off x="2850" y="1097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0" name="Freeform 85"/>
            <p:cNvSpPr>
              <a:spLocks/>
            </p:cNvSpPr>
            <p:nvPr/>
          </p:nvSpPr>
          <p:spPr bwMode="auto">
            <a:xfrm>
              <a:off x="828" y="539"/>
              <a:ext cx="48" cy="96"/>
            </a:xfrm>
            <a:custGeom>
              <a:avLst/>
              <a:gdLst>
                <a:gd name="T0" fmla="*/ 288 w 8"/>
                <a:gd name="T1" fmla="*/ 576 h 16"/>
                <a:gd name="T2" fmla="*/ 216 w 8"/>
                <a:gd name="T3" fmla="*/ 432 h 16"/>
                <a:gd name="T4" fmla="*/ 144 w 8"/>
                <a:gd name="T5" fmla="*/ 288 h 16"/>
                <a:gd name="T6" fmla="*/ 72 w 8"/>
                <a:gd name="T7" fmla="*/ 144 h 16"/>
                <a:gd name="T8" fmla="*/ 0 w 8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16"/>
                <a:gd name="T17" fmla="*/ 8 w 8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16">
                  <a:moveTo>
                    <a:pt x="8" y="16"/>
                  </a:moveTo>
                  <a:lnTo>
                    <a:pt x="6" y="12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1" name="Freeform 86"/>
            <p:cNvSpPr>
              <a:spLocks/>
            </p:cNvSpPr>
            <p:nvPr/>
          </p:nvSpPr>
          <p:spPr bwMode="auto">
            <a:xfrm>
              <a:off x="876" y="539"/>
              <a:ext cx="4056" cy="2154"/>
            </a:xfrm>
            <a:custGeom>
              <a:avLst/>
              <a:gdLst>
                <a:gd name="T0" fmla="*/ 360 w 676"/>
                <a:gd name="T1" fmla="*/ 1332 h 359"/>
                <a:gd name="T2" fmla="*/ 792 w 676"/>
                <a:gd name="T3" fmla="*/ 2160 h 359"/>
                <a:gd name="T4" fmla="*/ 1224 w 676"/>
                <a:gd name="T5" fmla="*/ 2988 h 359"/>
                <a:gd name="T6" fmla="*/ 1656 w 676"/>
                <a:gd name="T7" fmla="*/ 3744 h 359"/>
                <a:gd name="T8" fmla="*/ 2088 w 676"/>
                <a:gd name="T9" fmla="*/ 4500 h 359"/>
                <a:gd name="T10" fmla="*/ 2520 w 676"/>
                <a:gd name="T11" fmla="*/ 5220 h 359"/>
                <a:gd name="T12" fmla="*/ 2952 w 676"/>
                <a:gd name="T13" fmla="*/ 5904 h 359"/>
                <a:gd name="T14" fmla="*/ 3384 w 676"/>
                <a:gd name="T15" fmla="*/ 6552 h 359"/>
                <a:gd name="T16" fmla="*/ 3816 w 676"/>
                <a:gd name="T17" fmla="*/ 7200 h 359"/>
                <a:gd name="T18" fmla="*/ 4248 w 676"/>
                <a:gd name="T19" fmla="*/ 7776 h 359"/>
                <a:gd name="T20" fmla="*/ 4680 w 676"/>
                <a:gd name="T21" fmla="*/ 8316 h 359"/>
                <a:gd name="T22" fmla="*/ 5112 w 676"/>
                <a:gd name="T23" fmla="*/ 8856 h 359"/>
                <a:gd name="T24" fmla="*/ 5544 w 676"/>
                <a:gd name="T25" fmla="*/ 9360 h 359"/>
                <a:gd name="T26" fmla="*/ 5976 w 676"/>
                <a:gd name="T27" fmla="*/ 9828 h 359"/>
                <a:gd name="T28" fmla="*/ 6408 w 676"/>
                <a:gd name="T29" fmla="*/ 10260 h 359"/>
                <a:gd name="T30" fmla="*/ 6840 w 676"/>
                <a:gd name="T31" fmla="*/ 10656 h 359"/>
                <a:gd name="T32" fmla="*/ 7272 w 676"/>
                <a:gd name="T33" fmla="*/ 11016 h 359"/>
                <a:gd name="T34" fmla="*/ 7704 w 676"/>
                <a:gd name="T35" fmla="*/ 11340 h 359"/>
                <a:gd name="T36" fmla="*/ 8136 w 676"/>
                <a:gd name="T37" fmla="*/ 11628 h 359"/>
                <a:gd name="T38" fmla="*/ 8568 w 676"/>
                <a:gd name="T39" fmla="*/ 11916 h 359"/>
                <a:gd name="T40" fmla="*/ 9000 w 676"/>
                <a:gd name="T41" fmla="*/ 12168 h 359"/>
                <a:gd name="T42" fmla="*/ 9432 w 676"/>
                <a:gd name="T43" fmla="*/ 12348 h 359"/>
                <a:gd name="T44" fmla="*/ 9864 w 676"/>
                <a:gd name="T45" fmla="*/ 12528 h 359"/>
                <a:gd name="T46" fmla="*/ 10296 w 676"/>
                <a:gd name="T47" fmla="*/ 12672 h 359"/>
                <a:gd name="T48" fmla="*/ 10728 w 676"/>
                <a:gd name="T49" fmla="*/ 12780 h 359"/>
                <a:gd name="T50" fmla="*/ 11160 w 676"/>
                <a:gd name="T51" fmla="*/ 12888 h 359"/>
                <a:gd name="T52" fmla="*/ 11592 w 676"/>
                <a:gd name="T53" fmla="*/ 12924 h 359"/>
                <a:gd name="T54" fmla="*/ 12024 w 676"/>
                <a:gd name="T55" fmla="*/ 12924 h 359"/>
                <a:gd name="T56" fmla="*/ 12456 w 676"/>
                <a:gd name="T57" fmla="*/ 12924 h 359"/>
                <a:gd name="T58" fmla="*/ 12888 w 676"/>
                <a:gd name="T59" fmla="*/ 12888 h 359"/>
                <a:gd name="T60" fmla="*/ 13320 w 676"/>
                <a:gd name="T61" fmla="*/ 12780 h 359"/>
                <a:gd name="T62" fmla="*/ 13752 w 676"/>
                <a:gd name="T63" fmla="*/ 12672 h 359"/>
                <a:gd name="T64" fmla="*/ 14184 w 676"/>
                <a:gd name="T65" fmla="*/ 12528 h 359"/>
                <a:gd name="T66" fmla="*/ 14616 w 676"/>
                <a:gd name="T67" fmla="*/ 12348 h 359"/>
                <a:gd name="T68" fmla="*/ 15048 w 676"/>
                <a:gd name="T69" fmla="*/ 12168 h 359"/>
                <a:gd name="T70" fmla="*/ 15480 w 676"/>
                <a:gd name="T71" fmla="*/ 11916 h 359"/>
                <a:gd name="T72" fmla="*/ 15912 w 676"/>
                <a:gd name="T73" fmla="*/ 11628 h 359"/>
                <a:gd name="T74" fmla="*/ 16344 w 676"/>
                <a:gd name="T75" fmla="*/ 11340 h 359"/>
                <a:gd name="T76" fmla="*/ 16776 w 676"/>
                <a:gd name="T77" fmla="*/ 11016 h 359"/>
                <a:gd name="T78" fmla="*/ 17208 w 676"/>
                <a:gd name="T79" fmla="*/ 10656 h 359"/>
                <a:gd name="T80" fmla="*/ 17640 w 676"/>
                <a:gd name="T81" fmla="*/ 10260 h 359"/>
                <a:gd name="T82" fmla="*/ 18072 w 676"/>
                <a:gd name="T83" fmla="*/ 9828 h 359"/>
                <a:gd name="T84" fmla="*/ 18504 w 676"/>
                <a:gd name="T85" fmla="*/ 9360 h 359"/>
                <a:gd name="T86" fmla="*/ 18936 w 676"/>
                <a:gd name="T87" fmla="*/ 8856 h 359"/>
                <a:gd name="T88" fmla="*/ 19368 w 676"/>
                <a:gd name="T89" fmla="*/ 8316 h 359"/>
                <a:gd name="T90" fmla="*/ 19800 w 676"/>
                <a:gd name="T91" fmla="*/ 7776 h 359"/>
                <a:gd name="T92" fmla="*/ 20232 w 676"/>
                <a:gd name="T93" fmla="*/ 7200 h 359"/>
                <a:gd name="T94" fmla="*/ 20664 w 676"/>
                <a:gd name="T95" fmla="*/ 6552 h 359"/>
                <a:gd name="T96" fmla="*/ 21096 w 676"/>
                <a:gd name="T97" fmla="*/ 5904 h 359"/>
                <a:gd name="T98" fmla="*/ 21528 w 676"/>
                <a:gd name="T99" fmla="*/ 5220 h 359"/>
                <a:gd name="T100" fmla="*/ 21960 w 676"/>
                <a:gd name="T101" fmla="*/ 4500 h 359"/>
                <a:gd name="T102" fmla="*/ 22392 w 676"/>
                <a:gd name="T103" fmla="*/ 3744 h 359"/>
                <a:gd name="T104" fmla="*/ 22824 w 676"/>
                <a:gd name="T105" fmla="*/ 2988 h 359"/>
                <a:gd name="T106" fmla="*/ 23256 w 676"/>
                <a:gd name="T107" fmla="*/ 2160 h 359"/>
                <a:gd name="T108" fmla="*/ 23688 w 676"/>
                <a:gd name="T109" fmla="*/ 1332 h 359"/>
                <a:gd name="T110" fmla="*/ 24120 w 676"/>
                <a:gd name="T111" fmla="*/ 432 h 35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6"/>
                <a:gd name="T169" fmla="*/ 0 h 359"/>
                <a:gd name="T170" fmla="*/ 676 w 676"/>
                <a:gd name="T171" fmla="*/ 359 h 35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6" h="359">
                  <a:moveTo>
                    <a:pt x="0" y="16"/>
                  </a:moveTo>
                  <a:lnTo>
                    <a:pt x="2" y="21"/>
                  </a:lnTo>
                  <a:lnTo>
                    <a:pt x="4" y="25"/>
                  </a:lnTo>
                  <a:lnTo>
                    <a:pt x="6" y="29"/>
                  </a:lnTo>
                  <a:lnTo>
                    <a:pt x="8" y="33"/>
                  </a:lnTo>
                  <a:lnTo>
                    <a:pt x="10" y="37"/>
                  </a:lnTo>
                  <a:lnTo>
                    <a:pt x="12" y="41"/>
                  </a:lnTo>
                  <a:lnTo>
                    <a:pt x="14" y="45"/>
                  </a:lnTo>
                  <a:lnTo>
                    <a:pt x="16" y="48"/>
                  </a:lnTo>
                  <a:lnTo>
                    <a:pt x="18" y="52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4" y="64"/>
                  </a:lnTo>
                  <a:lnTo>
                    <a:pt x="26" y="68"/>
                  </a:lnTo>
                  <a:lnTo>
                    <a:pt x="28" y="72"/>
                  </a:lnTo>
                  <a:lnTo>
                    <a:pt x="30" y="75"/>
                  </a:lnTo>
                  <a:lnTo>
                    <a:pt x="32" y="79"/>
                  </a:lnTo>
                  <a:lnTo>
                    <a:pt x="34" y="83"/>
                  </a:lnTo>
                  <a:lnTo>
                    <a:pt x="36" y="86"/>
                  </a:lnTo>
                  <a:lnTo>
                    <a:pt x="38" y="90"/>
                  </a:lnTo>
                  <a:lnTo>
                    <a:pt x="40" y="94"/>
                  </a:lnTo>
                  <a:lnTo>
                    <a:pt x="42" y="97"/>
                  </a:lnTo>
                  <a:lnTo>
                    <a:pt x="44" y="101"/>
                  </a:lnTo>
                  <a:lnTo>
                    <a:pt x="46" y="104"/>
                  </a:lnTo>
                  <a:lnTo>
                    <a:pt x="48" y="108"/>
                  </a:lnTo>
                  <a:lnTo>
                    <a:pt x="50" y="111"/>
                  </a:lnTo>
                  <a:lnTo>
                    <a:pt x="52" y="115"/>
                  </a:lnTo>
                  <a:lnTo>
                    <a:pt x="54" y="118"/>
                  </a:lnTo>
                  <a:lnTo>
                    <a:pt x="56" y="122"/>
                  </a:lnTo>
                  <a:lnTo>
                    <a:pt x="58" y="125"/>
                  </a:lnTo>
                  <a:lnTo>
                    <a:pt x="60" y="129"/>
                  </a:lnTo>
                  <a:lnTo>
                    <a:pt x="62" y="132"/>
                  </a:lnTo>
                  <a:lnTo>
                    <a:pt x="64" y="135"/>
                  </a:lnTo>
                  <a:lnTo>
                    <a:pt x="66" y="139"/>
                  </a:lnTo>
                  <a:lnTo>
                    <a:pt x="68" y="142"/>
                  </a:lnTo>
                  <a:lnTo>
                    <a:pt x="70" y="145"/>
                  </a:lnTo>
                  <a:lnTo>
                    <a:pt x="72" y="148"/>
                  </a:lnTo>
                  <a:lnTo>
                    <a:pt x="74" y="152"/>
                  </a:lnTo>
                  <a:lnTo>
                    <a:pt x="76" y="155"/>
                  </a:lnTo>
                  <a:lnTo>
                    <a:pt x="78" y="158"/>
                  </a:lnTo>
                  <a:lnTo>
                    <a:pt x="80" y="161"/>
                  </a:lnTo>
                  <a:lnTo>
                    <a:pt x="82" y="164"/>
                  </a:lnTo>
                  <a:lnTo>
                    <a:pt x="84" y="167"/>
                  </a:lnTo>
                  <a:lnTo>
                    <a:pt x="86" y="170"/>
                  </a:lnTo>
                  <a:lnTo>
                    <a:pt x="88" y="173"/>
                  </a:lnTo>
                  <a:lnTo>
                    <a:pt x="90" y="176"/>
                  </a:lnTo>
                  <a:lnTo>
                    <a:pt x="92" y="179"/>
                  </a:lnTo>
                  <a:lnTo>
                    <a:pt x="94" y="182"/>
                  </a:lnTo>
                  <a:lnTo>
                    <a:pt x="96" y="185"/>
                  </a:lnTo>
                  <a:lnTo>
                    <a:pt x="98" y="188"/>
                  </a:lnTo>
                  <a:lnTo>
                    <a:pt x="100" y="191"/>
                  </a:lnTo>
                  <a:lnTo>
                    <a:pt x="102" y="194"/>
                  </a:lnTo>
                  <a:lnTo>
                    <a:pt x="104" y="197"/>
                  </a:lnTo>
                  <a:lnTo>
                    <a:pt x="106" y="200"/>
                  </a:lnTo>
                  <a:lnTo>
                    <a:pt x="108" y="202"/>
                  </a:lnTo>
                  <a:lnTo>
                    <a:pt x="110" y="205"/>
                  </a:lnTo>
                  <a:lnTo>
                    <a:pt x="112" y="208"/>
                  </a:lnTo>
                  <a:lnTo>
                    <a:pt x="114" y="211"/>
                  </a:lnTo>
                  <a:lnTo>
                    <a:pt x="116" y="213"/>
                  </a:lnTo>
                  <a:lnTo>
                    <a:pt x="118" y="216"/>
                  </a:lnTo>
                  <a:lnTo>
                    <a:pt x="120" y="219"/>
                  </a:lnTo>
                  <a:lnTo>
                    <a:pt x="122" y="221"/>
                  </a:lnTo>
                  <a:lnTo>
                    <a:pt x="124" y="224"/>
                  </a:lnTo>
                  <a:lnTo>
                    <a:pt x="126" y="226"/>
                  </a:lnTo>
                  <a:lnTo>
                    <a:pt x="128" y="229"/>
                  </a:lnTo>
                  <a:lnTo>
                    <a:pt x="130" y="231"/>
                  </a:lnTo>
                  <a:lnTo>
                    <a:pt x="132" y="234"/>
                  </a:lnTo>
                  <a:lnTo>
                    <a:pt x="134" y="236"/>
                  </a:lnTo>
                  <a:lnTo>
                    <a:pt x="136" y="239"/>
                  </a:lnTo>
                  <a:lnTo>
                    <a:pt x="138" y="241"/>
                  </a:lnTo>
                  <a:lnTo>
                    <a:pt x="140" y="244"/>
                  </a:lnTo>
                  <a:lnTo>
                    <a:pt x="142" y="246"/>
                  </a:lnTo>
                  <a:lnTo>
                    <a:pt x="144" y="248"/>
                  </a:lnTo>
                  <a:lnTo>
                    <a:pt x="146" y="251"/>
                  </a:lnTo>
                  <a:lnTo>
                    <a:pt x="148" y="253"/>
                  </a:lnTo>
                  <a:lnTo>
                    <a:pt x="150" y="255"/>
                  </a:lnTo>
                  <a:lnTo>
                    <a:pt x="152" y="258"/>
                  </a:lnTo>
                  <a:lnTo>
                    <a:pt x="154" y="260"/>
                  </a:lnTo>
                  <a:lnTo>
                    <a:pt x="156" y="262"/>
                  </a:lnTo>
                  <a:lnTo>
                    <a:pt x="158" y="264"/>
                  </a:lnTo>
                  <a:lnTo>
                    <a:pt x="160" y="266"/>
                  </a:lnTo>
                  <a:lnTo>
                    <a:pt x="162" y="268"/>
                  </a:lnTo>
                  <a:lnTo>
                    <a:pt x="164" y="270"/>
                  </a:lnTo>
                  <a:lnTo>
                    <a:pt x="166" y="273"/>
                  </a:lnTo>
                  <a:lnTo>
                    <a:pt x="168" y="275"/>
                  </a:lnTo>
                  <a:lnTo>
                    <a:pt x="170" y="277"/>
                  </a:lnTo>
                  <a:lnTo>
                    <a:pt x="172" y="279"/>
                  </a:lnTo>
                  <a:lnTo>
                    <a:pt x="174" y="281"/>
                  </a:lnTo>
                  <a:lnTo>
                    <a:pt x="176" y="283"/>
                  </a:lnTo>
                  <a:lnTo>
                    <a:pt x="178" y="285"/>
                  </a:lnTo>
                  <a:lnTo>
                    <a:pt x="180" y="286"/>
                  </a:lnTo>
                  <a:lnTo>
                    <a:pt x="182" y="288"/>
                  </a:lnTo>
                  <a:lnTo>
                    <a:pt x="184" y="290"/>
                  </a:lnTo>
                  <a:lnTo>
                    <a:pt x="186" y="292"/>
                  </a:lnTo>
                  <a:lnTo>
                    <a:pt x="188" y="294"/>
                  </a:lnTo>
                  <a:lnTo>
                    <a:pt x="190" y="296"/>
                  </a:lnTo>
                  <a:lnTo>
                    <a:pt x="192" y="297"/>
                  </a:lnTo>
                  <a:lnTo>
                    <a:pt x="194" y="299"/>
                  </a:lnTo>
                  <a:lnTo>
                    <a:pt x="196" y="301"/>
                  </a:lnTo>
                  <a:lnTo>
                    <a:pt x="198" y="302"/>
                  </a:lnTo>
                  <a:lnTo>
                    <a:pt x="200" y="304"/>
                  </a:lnTo>
                  <a:lnTo>
                    <a:pt x="202" y="306"/>
                  </a:lnTo>
                  <a:lnTo>
                    <a:pt x="204" y="307"/>
                  </a:lnTo>
                  <a:lnTo>
                    <a:pt x="206" y="309"/>
                  </a:lnTo>
                  <a:lnTo>
                    <a:pt x="208" y="311"/>
                  </a:lnTo>
                  <a:lnTo>
                    <a:pt x="210" y="312"/>
                  </a:lnTo>
                  <a:lnTo>
                    <a:pt x="212" y="314"/>
                  </a:lnTo>
                  <a:lnTo>
                    <a:pt x="214" y="315"/>
                  </a:lnTo>
                  <a:lnTo>
                    <a:pt x="216" y="317"/>
                  </a:lnTo>
                  <a:lnTo>
                    <a:pt x="218" y="318"/>
                  </a:lnTo>
                  <a:lnTo>
                    <a:pt x="220" y="319"/>
                  </a:lnTo>
                  <a:lnTo>
                    <a:pt x="222" y="321"/>
                  </a:lnTo>
                  <a:lnTo>
                    <a:pt x="224" y="322"/>
                  </a:lnTo>
                  <a:lnTo>
                    <a:pt x="226" y="323"/>
                  </a:lnTo>
                  <a:lnTo>
                    <a:pt x="228" y="325"/>
                  </a:lnTo>
                  <a:lnTo>
                    <a:pt x="230" y="326"/>
                  </a:lnTo>
                  <a:lnTo>
                    <a:pt x="232" y="327"/>
                  </a:lnTo>
                  <a:lnTo>
                    <a:pt x="234" y="329"/>
                  </a:lnTo>
                  <a:lnTo>
                    <a:pt x="236" y="330"/>
                  </a:lnTo>
                  <a:lnTo>
                    <a:pt x="238" y="331"/>
                  </a:lnTo>
                  <a:lnTo>
                    <a:pt x="240" y="332"/>
                  </a:lnTo>
                  <a:lnTo>
                    <a:pt x="242" y="333"/>
                  </a:lnTo>
                  <a:lnTo>
                    <a:pt x="244" y="334"/>
                  </a:lnTo>
                  <a:lnTo>
                    <a:pt x="246" y="336"/>
                  </a:lnTo>
                  <a:lnTo>
                    <a:pt x="248" y="337"/>
                  </a:lnTo>
                  <a:lnTo>
                    <a:pt x="250" y="338"/>
                  </a:lnTo>
                  <a:lnTo>
                    <a:pt x="252" y="339"/>
                  </a:lnTo>
                  <a:lnTo>
                    <a:pt x="254" y="340"/>
                  </a:lnTo>
                  <a:lnTo>
                    <a:pt x="256" y="341"/>
                  </a:lnTo>
                  <a:lnTo>
                    <a:pt x="258" y="342"/>
                  </a:lnTo>
                  <a:lnTo>
                    <a:pt x="260" y="343"/>
                  </a:lnTo>
                  <a:lnTo>
                    <a:pt x="262" y="343"/>
                  </a:lnTo>
                  <a:lnTo>
                    <a:pt x="264" y="344"/>
                  </a:lnTo>
                  <a:lnTo>
                    <a:pt x="266" y="345"/>
                  </a:lnTo>
                  <a:lnTo>
                    <a:pt x="268" y="346"/>
                  </a:lnTo>
                  <a:lnTo>
                    <a:pt x="270" y="347"/>
                  </a:lnTo>
                  <a:lnTo>
                    <a:pt x="272" y="348"/>
                  </a:lnTo>
                  <a:lnTo>
                    <a:pt x="274" y="348"/>
                  </a:lnTo>
                  <a:lnTo>
                    <a:pt x="276" y="349"/>
                  </a:lnTo>
                  <a:lnTo>
                    <a:pt x="278" y="350"/>
                  </a:lnTo>
                  <a:lnTo>
                    <a:pt x="280" y="350"/>
                  </a:lnTo>
                  <a:lnTo>
                    <a:pt x="282" y="351"/>
                  </a:lnTo>
                  <a:lnTo>
                    <a:pt x="284" y="352"/>
                  </a:lnTo>
                  <a:lnTo>
                    <a:pt x="286" y="352"/>
                  </a:lnTo>
                  <a:lnTo>
                    <a:pt x="288" y="353"/>
                  </a:lnTo>
                  <a:lnTo>
                    <a:pt x="290" y="353"/>
                  </a:lnTo>
                  <a:lnTo>
                    <a:pt x="292" y="354"/>
                  </a:lnTo>
                  <a:lnTo>
                    <a:pt x="294" y="354"/>
                  </a:lnTo>
                  <a:lnTo>
                    <a:pt x="296" y="355"/>
                  </a:lnTo>
                  <a:lnTo>
                    <a:pt x="298" y="355"/>
                  </a:lnTo>
                  <a:lnTo>
                    <a:pt x="300" y="356"/>
                  </a:lnTo>
                  <a:lnTo>
                    <a:pt x="302" y="356"/>
                  </a:lnTo>
                  <a:lnTo>
                    <a:pt x="304" y="357"/>
                  </a:lnTo>
                  <a:lnTo>
                    <a:pt x="306" y="357"/>
                  </a:lnTo>
                  <a:lnTo>
                    <a:pt x="308" y="357"/>
                  </a:lnTo>
                  <a:lnTo>
                    <a:pt x="310" y="358"/>
                  </a:lnTo>
                  <a:lnTo>
                    <a:pt x="312" y="358"/>
                  </a:lnTo>
                  <a:lnTo>
                    <a:pt x="314" y="358"/>
                  </a:lnTo>
                  <a:lnTo>
                    <a:pt x="316" y="358"/>
                  </a:lnTo>
                  <a:lnTo>
                    <a:pt x="318" y="359"/>
                  </a:lnTo>
                  <a:lnTo>
                    <a:pt x="320" y="359"/>
                  </a:lnTo>
                  <a:lnTo>
                    <a:pt x="322" y="359"/>
                  </a:lnTo>
                  <a:lnTo>
                    <a:pt x="324" y="359"/>
                  </a:lnTo>
                  <a:lnTo>
                    <a:pt x="326" y="359"/>
                  </a:lnTo>
                  <a:lnTo>
                    <a:pt x="328" y="359"/>
                  </a:lnTo>
                  <a:lnTo>
                    <a:pt x="330" y="359"/>
                  </a:lnTo>
                  <a:lnTo>
                    <a:pt x="332" y="359"/>
                  </a:lnTo>
                  <a:lnTo>
                    <a:pt x="334" y="359"/>
                  </a:lnTo>
                  <a:lnTo>
                    <a:pt x="336" y="359"/>
                  </a:lnTo>
                  <a:lnTo>
                    <a:pt x="338" y="359"/>
                  </a:lnTo>
                  <a:lnTo>
                    <a:pt x="340" y="359"/>
                  </a:lnTo>
                  <a:lnTo>
                    <a:pt x="342" y="359"/>
                  </a:lnTo>
                  <a:lnTo>
                    <a:pt x="344" y="359"/>
                  </a:lnTo>
                  <a:lnTo>
                    <a:pt x="346" y="359"/>
                  </a:lnTo>
                  <a:lnTo>
                    <a:pt x="348" y="359"/>
                  </a:lnTo>
                  <a:lnTo>
                    <a:pt x="350" y="359"/>
                  </a:lnTo>
                  <a:lnTo>
                    <a:pt x="352" y="358"/>
                  </a:lnTo>
                  <a:lnTo>
                    <a:pt x="354" y="358"/>
                  </a:lnTo>
                  <a:lnTo>
                    <a:pt x="356" y="358"/>
                  </a:lnTo>
                  <a:lnTo>
                    <a:pt x="358" y="358"/>
                  </a:lnTo>
                  <a:lnTo>
                    <a:pt x="360" y="357"/>
                  </a:lnTo>
                  <a:lnTo>
                    <a:pt x="362" y="357"/>
                  </a:lnTo>
                  <a:lnTo>
                    <a:pt x="364" y="357"/>
                  </a:lnTo>
                  <a:lnTo>
                    <a:pt x="366" y="356"/>
                  </a:lnTo>
                  <a:lnTo>
                    <a:pt x="368" y="356"/>
                  </a:lnTo>
                  <a:lnTo>
                    <a:pt x="370" y="355"/>
                  </a:lnTo>
                  <a:lnTo>
                    <a:pt x="372" y="355"/>
                  </a:lnTo>
                  <a:lnTo>
                    <a:pt x="374" y="354"/>
                  </a:lnTo>
                  <a:lnTo>
                    <a:pt x="376" y="354"/>
                  </a:lnTo>
                  <a:lnTo>
                    <a:pt x="378" y="353"/>
                  </a:lnTo>
                  <a:lnTo>
                    <a:pt x="380" y="353"/>
                  </a:lnTo>
                  <a:lnTo>
                    <a:pt x="382" y="352"/>
                  </a:lnTo>
                  <a:lnTo>
                    <a:pt x="384" y="352"/>
                  </a:lnTo>
                  <a:lnTo>
                    <a:pt x="386" y="351"/>
                  </a:lnTo>
                  <a:lnTo>
                    <a:pt x="388" y="350"/>
                  </a:lnTo>
                  <a:lnTo>
                    <a:pt x="390" y="350"/>
                  </a:lnTo>
                  <a:lnTo>
                    <a:pt x="392" y="349"/>
                  </a:lnTo>
                  <a:lnTo>
                    <a:pt x="394" y="348"/>
                  </a:lnTo>
                  <a:lnTo>
                    <a:pt x="396" y="348"/>
                  </a:lnTo>
                  <a:lnTo>
                    <a:pt x="398" y="347"/>
                  </a:lnTo>
                  <a:lnTo>
                    <a:pt x="400" y="346"/>
                  </a:lnTo>
                  <a:lnTo>
                    <a:pt x="402" y="345"/>
                  </a:lnTo>
                  <a:lnTo>
                    <a:pt x="404" y="344"/>
                  </a:lnTo>
                  <a:lnTo>
                    <a:pt x="406" y="343"/>
                  </a:lnTo>
                  <a:lnTo>
                    <a:pt x="408" y="343"/>
                  </a:lnTo>
                  <a:lnTo>
                    <a:pt x="410" y="342"/>
                  </a:lnTo>
                  <a:lnTo>
                    <a:pt x="412" y="341"/>
                  </a:lnTo>
                  <a:lnTo>
                    <a:pt x="414" y="340"/>
                  </a:lnTo>
                  <a:lnTo>
                    <a:pt x="416" y="339"/>
                  </a:lnTo>
                  <a:lnTo>
                    <a:pt x="418" y="338"/>
                  </a:lnTo>
                  <a:lnTo>
                    <a:pt x="420" y="337"/>
                  </a:lnTo>
                  <a:lnTo>
                    <a:pt x="422" y="336"/>
                  </a:lnTo>
                  <a:lnTo>
                    <a:pt x="424" y="334"/>
                  </a:lnTo>
                  <a:lnTo>
                    <a:pt x="426" y="333"/>
                  </a:lnTo>
                  <a:lnTo>
                    <a:pt x="428" y="332"/>
                  </a:lnTo>
                  <a:lnTo>
                    <a:pt x="430" y="331"/>
                  </a:lnTo>
                  <a:lnTo>
                    <a:pt x="432" y="330"/>
                  </a:lnTo>
                  <a:lnTo>
                    <a:pt x="434" y="329"/>
                  </a:lnTo>
                  <a:lnTo>
                    <a:pt x="436" y="327"/>
                  </a:lnTo>
                  <a:lnTo>
                    <a:pt x="438" y="326"/>
                  </a:lnTo>
                  <a:lnTo>
                    <a:pt x="440" y="325"/>
                  </a:lnTo>
                  <a:lnTo>
                    <a:pt x="442" y="323"/>
                  </a:lnTo>
                  <a:lnTo>
                    <a:pt x="444" y="322"/>
                  </a:lnTo>
                  <a:lnTo>
                    <a:pt x="446" y="321"/>
                  </a:lnTo>
                  <a:lnTo>
                    <a:pt x="448" y="319"/>
                  </a:lnTo>
                  <a:lnTo>
                    <a:pt x="450" y="318"/>
                  </a:lnTo>
                  <a:lnTo>
                    <a:pt x="452" y="317"/>
                  </a:lnTo>
                  <a:lnTo>
                    <a:pt x="454" y="315"/>
                  </a:lnTo>
                  <a:lnTo>
                    <a:pt x="456" y="314"/>
                  </a:lnTo>
                  <a:lnTo>
                    <a:pt x="458" y="312"/>
                  </a:lnTo>
                  <a:lnTo>
                    <a:pt x="460" y="311"/>
                  </a:lnTo>
                  <a:lnTo>
                    <a:pt x="462" y="309"/>
                  </a:lnTo>
                  <a:lnTo>
                    <a:pt x="464" y="307"/>
                  </a:lnTo>
                  <a:lnTo>
                    <a:pt x="466" y="306"/>
                  </a:lnTo>
                  <a:lnTo>
                    <a:pt x="468" y="304"/>
                  </a:lnTo>
                  <a:lnTo>
                    <a:pt x="470" y="302"/>
                  </a:lnTo>
                  <a:lnTo>
                    <a:pt x="472" y="301"/>
                  </a:lnTo>
                  <a:lnTo>
                    <a:pt x="474" y="299"/>
                  </a:lnTo>
                  <a:lnTo>
                    <a:pt x="476" y="297"/>
                  </a:lnTo>
                  <a:lnTo>
                    <a:pt x="478" y="296"/>
                  </a:lnTo>
                  <a:lnTo>
                    <a:pt x="480" y="294"/>
                  </a:lnTo>
                  <a:lnTo>
                    <a:pt x="482" y="292"/>
                  </a:lnTo>
                  <a:lnTo>
                    <a:pt x="484" y="290"/>
                  </a:lnTo>
                  <a:lnTo>
                    <a:pt x="486" y="288"/>
                  </a:lnTo>
                  <a:lnTo>
                    <a:pt x="488" y="286"/>
                  </a:lnTo>
                  <a:lnTo>
                    <a:pt x="490" y="285"/>
                  </a:lnTo>
                  <a:lnTo>
                    <a:pt x="492" y="283"/>
                  </a:lnTo>
                  <a:lnTo>
                    <a:pt x="494" y="281"/>
                  </a:lnTo>
                  <a:lnTo>
                    <a:pt x="496" y="279"/>
                  </a:lnTo>
                  <a:lnTo>
                    <a:pt x="498" y="277"/>
                  </a:lnTo>
                  <a:lnTo>
                    <a:pt x="500" y="275"/>
                  </a:lnTo>
                  <a:lnTo>
                    <a:pt x="502" y="273"/>
                  </a:lnTo>
                  <a:lnTo>
                    <a:pt x="504" y="271"/>
                  </a:lnTo>
                  <a:lnTo>
                    <a:pt x="506" y="268"/>
                  </a:lnTo>
                  <a:lnTo>
                    <a:pt x="508" y="266"/>
                  </a:lnTo>
                  <a:lnTo>
                    <a:pt x="510" y="264"/>
                  </a:lnTo>
                  <a:lnTo>
                    <a:pt x="512" y="262"/>
                  </a:lnTo>
                  <a:lnTo>
                    <a:pt x="514" y="260"/>
                  </a:lnTo>
                  <a:lnTo>
                    <a:pt x="516" y="258"/>
                  </a:lnTo>
                  <a:lnTo>
                    <a:pt x="518" y="255"/>
                  </a:lnTo>
                  <a:lnTo>
                    <a:pt x="520" y="253"/>
                  </a:lnTo>
                  <a:lnTo>
                    <a:pt x="522" y="251"/>
                  </a:lnTo>
                  <a:lnTo>
                    <a:pt x="524" y="248"/>
                  </a:lnTo>
                  <a:lnTo>
                    <a:pt x="526" y="246"/>
                  </a:lnTo>
                  <a:lnTo>
                    <a:pt x="528" y="244"/>
                  </a:lnTo>
                  <a:lnTo>
                    <a:pt x="530" y="241"/>
                  </a:lnTo>
                  <a:lnTo>
                    <a:pt x="532" y="239"/>
                  </a:lnTo>
                  <a:lnTo>
                    <a:pt x="534" y="236"/>
                  </a:lnTo>
                  <a:lnTo>
                    <a:pt x="536" y="234"/>
                  </a:lnTo>
                  <a:lnTo>
                    <a:pt x="538" y="231"/>
                  </a:lnTo>
                  <a:lnTo>
                    <a:pt x="540" y="229"/>
                  </a:lnTo>
                  <a:lnTo>
                    <a:pt x="542" y="226"/>
                  </a:lnTo>
                  <a:lnTo>
                    <a:pt x="544" y="224"/>
                  </a:lnTo>
                  <a:lnTo>
                    <a:pt x="546" y="221"/>
                  </a:lnTo>
                  <a:lnTo>
                    <a:pt x="548" y="219"/>
                  </a:lnTo>
                  <a:lnTo>
                    <a:pt x="550" y="216"/>
                  </a:lnTo>
                  <a:lnTo>
                    <a:pt x="552" y="213"/>
                  </a:lnTo>
                  <a:lnTo>
                    <a:pt x="554" y="211"/>
                  </a:lnTo>
                  <a:lnTo>
                    <a:pt x="556" y="208"/>
                  </a:lnTo>
                  <a:lnTo>
                    <a:pt x="558" y="205"/>
                  </a:lnTo>
                  <a:lnTo>
                    <a:pt x="560" y="202"/>
                  </a:lnTo>
                  <a:lnTo>
                    <a:pt x="562" y="200"/>
                  </a:lnTo>
                  <a:lnTo>
                    <a:pt x="564" y="197"/>
                  </a:lnTo>
                  <a:lnTo>
                    <a:pt x="566" y="194"/>
                  </a:lnTo>
                  <a:lnTo>
                    <a:pt x="568" y="191"/>
                  </a:lnTo>
                  <a:lnTo>
                    <a:pt x="570" y="188"/>
                  </a:lnTo>
                  <a:lnTo>
                    <a:pt x="572" y="185"/>
                  </a:lnTo>
                  <a:lnTo>
                    <a:pt x="574" y="182"/>
                  </a:lnTo>
                  <a:lnTo>
                    <a:pt x="576" y="179"/>
                  </a:lnTo>
                  <a:lnTo>
                    <a:pt x="578" y="176"/>
                  </a:lnTo>
                  <a:lnTo>
                    <a:pt x="580" y="173"/>
                  </a:lnTo>
                  <a:lnTo>
                    <a:pt x="582" y="170"/>
                  </a:lnTo>
                  <a:lnTo>
                    <a:pt x="584" y="167"/>
                  </a:lnTo>
                  <a:lnTo>
                    <a:pt x="586" y="164"/>
                  </a:lnTo>
                  <a:lnTo>
                    <a:pt x="588" y="161"/>
                  </a:lnTo>
                  <a:lnTo>
                    <a:pt x="590" y="158"/>
                  </a:lnTo>
                  <a:lnTo>
                    <a:pt x="592" y="155"/>
                  </a:lnTo>
                  <a:lnTo>
                    <a:pt x="594" y="152"/>
                  </a:lnTo>
                  <a:lnTo>
                    <a:pt x="596" y="148"/>
                  </a:lnTo>
                  <a:lnTo>
                    <a:pt x="598" y="145"/>
                  </a:lnTo>
                  <a:lnTo>
                    <a:pt x="600" y="142"/>
                  </a:lnTo>
                  <a:lnTo>
                    <a:pt x="602" y="139"/>
                  </a:lnTo>
                  <a:lnTo>
                    <a:pt x="604" y="135"/>
                  </a:lnTo>
                  <a:lnTo>
                    <a:pt x="606" y="132"/>
                  </a:lnTo>
                  <a:lnTo>
                    <a:pt x="608" y="129"/>
                  </a:lnTo>
                  <a:lnTo>
                    <a:pt x="610" y="125"/>
                  </a:lnTo>
                  <a:lnTo>
                    <a:pt x="612" y="122"/>
                  </a:lnTo>
                  <a:lnTo>
                    <a:pt x="614" y="118"/>
                  </a:lnTo>
                  <a:lnTo>
                    <a:pt x="616" y="115"/>
                  </a:lnTo>
                  <a:lnTo>
                    <a:pt x="618" y="111"/>
                  </a:lnTo>
                  <a:lnTo>
                    <a:pt x="620" y="108"/>
                  </a:lnTo>
                  <a:lnTo>
                    <a:pt x="622" y="104"/>
                  </a:lnTo>
                  <a:lnTo>
                    <a:pt x="624" y="101"/>
                  </a:lnTo>
                  <a:lnTo>
                    <a:pt x="626" y="97"/>
                  </a:lnTo>
                  <a:lnTo>
                    <a:pt x="628" y="94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3"/>
                  </a:lnTo>
                  <a:lnTo>
                    <a:pt x="636" y="79"/>
                  </a:lnTo>
                  <a:lnTo>
                    <a:pt x="638" y="75"/>
                  </a:lnTo>
                  <a:lnTo>
                    <a:pt x="640" y="72"/>
                  </a:lnTo>
                  <a:lnTo>
                    <a:pt x="642" y="68"/>
                  </a:lnTo>
                  <a:lnTo>
                    <a:pt x="644" y="64"/>
                  </a:lnTo>
                  <a:lnTo>
                    <a:pt x="646" y="60"/>
                  </a:lnTo>
                  <a:lnTo>
                    <a:pt x="648" y="56"/>
                  </a:lnTo>
                  <a:lnTo>
                    <a:pt x="650" y="52"/>
                  </a:lnTo>
                  <a:lnTo>
                    <a:pt x="652" y="48"/>
                  </a:lnTo>
                  <a:lnTo>
                    <a:pt x="654" y="45"/>
                  </a:lnTo>
                  <a:lnTo>
                    <a:pt x="656" y="41"/>
                  </a:lnTo>
                  <a:lnTo>
                    <a:pt x="658" y="37"/>
                  </a:lnTo>
                  <a:lnTo>
                    <a:pt x="660" y="33"/>
                  </a:lnTo>
                  <a:lnTo>
                    <a:pt x="662" y="29"/>
                  </a:lnTo>
                  <a:lnTo>
                    <a:pt x="664" y="25"/>
                  </a:lnTo>
                  <a:lnTo>
                    <a:pt x="666" y="21"/>
                  </a:lnTo>
                  <a:lnTo>
                    <a:pt x="668" y="16"/>
                  </a:lnTo>
                  <a:lnTo>
                    <a:pt x="670" y="12"/>
                  </a:lnTo>
                  <a:lnTo>
                    <a:pt x="672" y="8"/>
                  </a:lnTo>
                  <a:lnTo>
                    <a:pt x="674" y="4"/>
                  </a:lnTo>
                  <a:lnTo>
                    <a:pt x="676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2" name="Rectangle 87"/>
            <p:cNvSpPr>
              <a:spLocks noChangeArrowheads="1"/>
            </p:cNvSpPr>
            <p:nvPr/>
          </p:nvSpPr>
          <p:spPr bwMode="auto">
            <a:xfrm>
              <a:off x="-186" y="55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3a1cf56a5a4a9275d2ee6fb5b81e67f6ee1e015"/>
  <p:tag name="ISPRING_RESOURCE_PATHS_HASH_2" val="df32dc39ac70c29a6af854b02e88226b2b8647b3"/>
  <p:tag name="ISPRING_SCORM_PASSING_SCORE" val="100.0000000000"/>
  <p:tag name="GENSWF_OUTPUT_FILE_NAME" val="ipadpc11ch45"/>
  <p:tag name="ISPRING_ULTRA_SCORM_COURSE_ID" val="C083871F-B37C-4B18-B94A-F8FDDA1A02C2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PC11\PC11ch4"/>
  <p:tag name="ISPRING_PRESENTATION_TITLE" val="Section 4.5 The Discriminant Nature of the roots"/>
  <p:tag name="ISPRING_RESOURCE_PATHS_HASH_PRESENTER" val="483db81f93304e8710ee4f78421546f23288f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1732</TotalTime>
  <Words>1161</Words>
  <Application>Microsoft Office PowerPoint</Application>
  <PresentationFormat>On-screen Show (4:3)</PresentationFormat>
  <Paragraphs>114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Century Schoolbook</vt:lpstr>
      <vt:lpstr>Courier New</vt:lpstr>
      <vt:lpstr>Times New Roman</vt:lpstr>
      <vt:lpstr>Wingdings</vt:lpstr>
      <vt:lpstr>Wingdings 2</vt:lpstr>
      <vt:lpstr>Oriel</vt:lpstr>
      <vt:lpstr>MathType 6.0 Equation</vt:lpstr>
      <vt:lpstr>Equation</vt:lpstr>
      <vt:lpstr>Sect. 4.5 The Discriminant Nature of the ROOTS</vt:lpstr>
      <vt:lpstr>Solving Linear and Quadratic Inequalities</vt:lpstr>
      <vt:lpstr>PowerPoint Presentation</vt:lpstr>
      <vt:lpstr>Steps for Solving Quadratic Inequalities: </vt:lpstr>
      <vt:lpstr>PowerPoint Presentation</vt:lpstr>
      <vt:lpstr>PowerPoint Presentation</vt:lpstr>
      <vt:lpstr>PowerPoint Presentation</vt:lpstr>
      <vt:lpstr>II) “DISCRMINANT”: Nature of the ROOTS</vt:lpstr>
      <vt:lpstr>II) Discrminant  </vt:lpstr>
      <vt:lpstr>Ex: Determine the nature of the roots for each equation: (Do not Solve)</vt:lpstr>
      <vt:lpstr>Altering the Nature of your Roots</vt:lpstr>
      <vt:lpstr>III) Nature of Roots (Solving For “K”)</vt:lpstr>
      <vt:lpstr>PowerPoint Presentation</vt:lpstr>
      <vt:lpstr>PowerPoint Presentation</vt:lpstr>
    </vt:vector>
  </TitlesOfParts>
  <Company>Young's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4.5 The Discriminant Nature of the roots</dc:title>
  <dc:creator>Danny Young</dc:creator>
  <cp:lastModifiedBy>Danny Young</cp:lastModifiedBy>
  <cp:revision>36</cp:revision>
  <dcterms:created xsi:type="dcterms:W3CDTF">2007-11-24T21:22:17Z</dcterms:created>
  <dcterms:modified xsi:type="dcterms:W3CDTF">2021-03-30T19:15:43Z</dcterms:modified>
</cp:coreProperties>
</file>